
<file path=[Content_Types].xml><?xml version="1.0" encoding="utf-8"?>
<Types xmlns="http://schemas.openxmlformats.org/package/2006/content-types"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656" r:id="rId2"/>
    <p:sldId id="657" r:id="rId3"/>
  </p:sldIdLst>
  <p:sldSz cx="9144000" cy="6858000" type="screen4x3"/>
  <p:notesSz cx="6805613" cy="99441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32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FF00"/>
    <a:srgbClr val="FFCCFF"/>
    <a:srgbClr val="99CCFF"/>
    <a:srgbClr val="FFCCCC"/>
    <a:srgbClr val="FFCC99"/>
    <a:srgbClr val="00FF00"/>
    <a:srgbClr val="CCCCFF"/>
    <a:srgbClr val="00CC00"/>
    <a:srgbClr val="FF66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44" autoAdjust="0"/>
    <p:restoredTop sz="99393" autoAdjust="0"/>
  </p:normalViewPr>
  <p:slideViewPr>
    <p:cSldViewPr>
      <p:cViewPr varScale="1">
        <p:scale>
          <a:sx n="107" d="100"/>
          <a:sy n="107" d="100"/>
        </p:scale>
        <p:origin x="-11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130" y="-108"/>
      </p:cViewPr>
      <p:guideLst>
        <p:guide orient="horz" pos="3132"/>
        <p:guide pos="214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B2C5623-138F-453E-8A2F-FA129D937EE1}" type="datetimeFigureOut">
              <a:rPr lang="fr-FR"/>
              <a:pPr>
                <a:defRPr/>
              </a:pPr>
              <a:t>26/12/2019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B4F42A0B-A3A3-4526-AE94-6995EEA9A79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7465322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939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562" y="4723448"/>
            <a:ext cx="5444490" cy="4474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fld id="{7EE613F4-F660-4A51-BCEA-1D03D6D0A39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3220520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AB20042-A932-4E92-9A95-5C7B1D313897}" type="slidenum">
              <a:rPr kumimoji="0" lang="fr-FR" altLang="fr-F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fr-FR" altLang="fr-F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altLang="fr-FR" smtClean="0"/>
          </a:p>
        </p:txBody>
      </p:sp>
    </p:spTree>
    <p:extLst>
      <p:ext uri="{BB962C8B-B14F-4D97-AF65-F5344CB8AC3E}">
        <p14:creationId xmlns:p14="http://schemas.microsoft.com/office/powerpoint/2010/main" xmlns="" val="15887536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 txBox="1">
            <a:spLocks noGrp="1" noChangeArrowheads="1"/>
          </p:cNvSpPr>
          <p:nvPr/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A30B6CC-59DB-493E-8CB3-F60571173C08}" type="slidenum">
              <a:rPr kumimoji="0" lang="fr-FR" altLang="fr-F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fr-FR" altLang="fr-F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altLang="fr-FR" smtClean="0"/>
          </a:p>
        </p:txBody>
      </p:sp>
    </p:spTree>
    <p:extLst>
      <p:ext uri="{BB962C8B-B14F-4D97-AF65-F5344CB8AC3E}">
        <p14:creationId xmlns:p14="http://schemas.microsoft.com/office/powerpoint/2010/main" xmlns="" val="23400641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0"/>
          </p:nvPr>
        </p:nvSpPr>
        <p:spPr>
          <a:xfrm>
            <a:off x="0" y="692150"/>
            <a:ext cx="9144000" cy="6165850"/>
          </a:xfrm>
        </p:spPr>
        <p:txBody>
          <a:bodyPr/>
          <a:lstStyle>
            <a:lvl1pPr marL="342900" indent="-342900">
              <a:defRPr/>
            </a:lvl1pPr>
            <a:lvl2pPr>
              <a:buNone/>
              <a:defRPr/>
            </a:lvl2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812AC8-BF65-4A6A-BCB1-78828E9D9D0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699263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14348" y="0"/>
            <a:ext cx="7772400" cy="57148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DDA7C6-EB1F-4409-8E52-C5F7EFAD8CE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764704"/>
            <a:ext cx="9144000" cy="6093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None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ZoneTexte 6"/>
          <p:cNvSpPr txBox="1">
            <a:spLocks noChangeArrowheads="1"/>
          </p:cNvSpPr>
          <p:nvPr/>
        </p:nvSpPr>
        <p:spPr bwMode="auto">
          <a:xfrm>
            <a:off x="0" y="549275"/>
            <a:ext cx="9144000" cy="628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32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Gloire à Dieu au plus haut des cieux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32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Et paix sur la terre aux hommes qu'il aime !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32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Gloire à Dieu au plus haut des cieux.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32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Gloire, Gloire, Gloire à Dieu !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altLang="fr-FR" sz="2000" b="1" i="1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31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1/ Nous te louons, nous te bénissons,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31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   Nous t'adorons, nous te glorifions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31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   Et nous te rendons grâce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31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   Pour ton immense gloire.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altLang="fr-FR" sz="1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31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2/ Seigneur Dieu le Père tout puissant,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31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   Seigneur fils unique Jésus Christ,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31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   Seigneur Agneau de Dieu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31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   Le fils du Père.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-36512" y="44624"/>
            <a:ext cx="8713788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0">
              <a:spcBef>
                <a:spcPct val="50000"/>
              </a:spcBef>
              <a:defRPr/>
            </a:pPr>
            <a:r>
              <a:rPr lang="fr-FR" sz="2800" i="0" dirty="0">
                <a:solidFill>
                  <a:srgbClr val="00CC00"/>
                </a:solidFill>
                <a:latin typeface="Comic Sans MS" pitchFamily="66" charset="0"/>
              </a:rPr>
              <a:t>Liturgie de l’</a:t>
            </a:r>
            <a:r>
              <a:rPr lang="fr-FR" altLang="fr-FR" sz="2800" i="0" dirty="0">
                <a:solidFill>
                  <a:srgbClr val="FFCC00"/>
                </a:solidFill>
                <a:latin typeface="Comic Sans MS" pitchFamily="66" charset="0"/>
              </a:rPr>
              <a:t>Accueil</a:t>
            </a:r>
            <a:r>
              <a:rPr lang="fr-FR" altLang="fr-FR" sz="2800" i="0" dirty="0">
                <a:solidFill>
                  <a:srgbClr val="00CC00"/>
                </a:solidFill>
                <a:latin typeface="Comic Sans MS" pitchFamily="66" charset="0"/>
              </a:rPr>
              <a:t> </a:t>
            </a:r>
            <a:r>
              <a:rPr lang="fr-FR" altLang="fr-FR" sz="2800" i="0" dirty="0">
                <a:solidFill>
                  <a:srgbClr val="99CCFF"/>
                </a:solidFill>
                <a:latin typeface="Comic Sans MS" pitchFamily="66" charset="0"/>
              </a:rPr>
              <a:t>-&gt; Gloire à Dieu</a:t>
            </a:r>
          </a:p>
        </p:txBody>
      </p:sp>
    </p:spTree>
    <p:extLst>
      <p:ext uri="{BB962C8B-B14F-4D97-AF65-F5344CB8AC3E}">
        <p14:creationId xmlns:p14="http://schemas.microsoft.com/office/powerpoint/2010/main" xmlns="" val="1949850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ZoneTexte 6"/>
          <p:cNvSpPr txBox="1">
            <a:spLocks noChangeArrowheads="1"/>
          </p:cNvSpPr>
          <p:nvPr/>
        </p:nvSpPr>
        <p:spPr bwMode="auto">
          <a:xfrm>
            <a:off x="0" y="549275"/>
            <a:ext cx="9144000" cy="628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32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Gloire à Dieu au plus haut des cieux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32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Et paix sur la terre aux hommes qu'il aime !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32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Gloire à Dieu au plus haut des cieux.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32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Gloire, Gloire, Gloire à Dieu !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altLang="fr-FR" sz="2000" b="1" i="1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31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3/ Toi qui enlèves tous les péchés,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31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   </a:t>
            </a:r>
            <a:r>
              <a:rPr kumimoji="0" lang="fr-FR" altLang="fr-FR" sz="3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Sauve-nous </a:t>
            </a:r>
            <a:r>
              <a:rPr kumimoji="0" lang="fr-FR" altLang="fr-FR" sz="31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du mal, Prends pitié,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31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   Assis auprès du Père,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31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   Ecoute nos prières.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altLang="fr-FR" sz="1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31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4/ Car toi seul es Saint et Seigneur,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31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   Toi seul es le Très Haut Jésus Christ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31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   Avec le Saint Esprit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31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   Dans la gloire du Père.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12360" y="5733256"/>
            <a:ext cx="1143000" cy="874426"/>
          </a:xfrm>
          <a:prstGeom prst="roundRect">
            <a:avLst>
              <a:gd name="adj" fmla="val 18561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-36512" y="44624"/>
            <a:ext cx="8713788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0">
              <a:spcBef>
                <a:spcPct val="50000"/>
              </a:spcBef>
              <a:defRPr/>
            </a:pPr>
            <a:r>
              <a:rPr lang="fr-FR" sz="2800" i="0" dirty="0">
                <a:solidFill>
                  <a:srgbClr val="00CC00"/>
                </a:solidFill>
                <a:latin typeface="Comic Sans MS" pitchFamily="66" charset="0"/>
              </a:rPr>
              <a:t>Liturgie de l’</a:t>
            </a:r>
            <a:r>
              <a:rPr lang="fr-FR" altLang="fr-FR" sz="2800" i="0" dirty="0">
                <a:solidFill>
                  <a:srgbClr val="FFCC00"/>
                </a:solidFill>
                <a:latin typeface="Comic Sans MS" pitchFamily="66" charset="0"/>
              </a:rPr>
              <a:t>Accueil</a:t>
            </a:r>
            <a:r>
              <a:rPr lang="fr-FR" altLang="fr-FR" sz="2800" i="0" dirty="0">
                <a:solidFill>
                  <a:srgbClr val="00CC00"/>
                </a:solidFill>
                <a:latin typeface="Comic Sans MS" pitchFamily="66" charset="0"/>
              </a:rPr>
              <a:t> </a:t>
            </a:r>
            <a:r>
              <a:rPr lang="fr-FR" altLang="fr-FR" sz="2800" i="0" dirty="0">
                <a:solidFill>
                  <a:srgbClr val="99CCFF"/>
                </a:solidFill>
                <a:latin typeface="Comic Sans MS" pitchFamily="66" charset="0"/>
              </a:rPr>
              <a:t>-&gt; Gloire à Dieu</a:t>
            </a:r>
          </a:p>
        </p:txBody>
      </p:sp>
    </p:spTree>
    <p:extLst>
      <p:ext uri="{BB962C8B-B14F-4D97-AF65-F5344CB8AC3E}">
        <p14:creationId xmlns:p14="http://schemas.microsoft.com/office/powerpoint/2010/main" xmlns="" val="1072223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5419</TotalTime>
  <Words>201</Words>
  <Application>Microsoft Office PowerPoint</Application>
  <PresentationFormat>Affichage à l'écran (4:3)</PresentationFormat>
  <Paragraphs>32</Paragraphs>
  <Slides>2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Modèle par défaut</vt:lpstr>
      <vt:lpstr>Diapositive 1</vt:lpstr>
      <vt:lpstr>Diapositive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MANU MARGOT</dc:creator>
  <cp:lastModifiedBy>DASSAULT SYSTEMES</cp:lastModifiedBy>
  <cp:revision>664</cp:revision>
  <cp:lastPrinted>2017-10-06T11:59:14Z</cp:lastPrinted>
  <dcterms:created xsi:type="dcterms:W3CDTF">2009-10-17T16:00:12Z</dcterms:created>
  <dcterms:modified xsi:type="dcterms:W3CDTF">2019-12-26T15:39:43Z</dcterms:modified>
</cp:coreProperties>
</file>