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19/12/2021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35496" y="1196752"/>
            <a:ext cx="91085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1.	Entre le bœuf et l'âne gris </a:t>
            </a: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Dort</a:t>
            </a:r>
            <a:r>
              <a:rPr lang="fr-FR" sz="3200" i="0" dirty="0">
                <a:solidFill>
                  <a:schemeClr val="bg1"/>
                </a:solidFill>
              </a:rPr>
              <a:t>, dort, dort le petit fils.</a:t>
            </a: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Mille </a:t>
            </a:r>
            <a:r>
              <a:rPr lang="fr-FR" sz="3200" i="0" dirty="0">
                <a:solidFill>
                  <a:schemeClr val="bg1"/>
                </a:solidFill>
              </a:rPr>
              <a:t>anges divins, mille séraphins</a:t>
            </a: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Volent </a:t>
            </a:r>
            <a:r>
              <a:rPr lang="fr-FR" sz="3200" i="0" dirty="0">
                <a:solidFill>
                  <a:schemeClr val="bg1"/>
                </a:solidFill>
              </a:rPr>
              <a:t>à l'entour de ce grand Dieu d'amour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</a:p>
          <a:p>
            <a:pPr marL="444500" indent="-444500"/>
            <a:endParaRPr lang="fr-FR" sz="3200" i="0" dirty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2.	Entre les roses et les lis</a:t>
            </a: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Dort</a:t>
            </a:r>
            <a:r>
              <a:rPr lang="fr-FR" sz="3200" i="0" dirty="0">
                <a:solidFill>
                  <a:schemeClr val="bg1"/>
                </a:solidFill>
              </a:rPr>
              <a:t>, dort, dort le petit fils.</a:t>
            </a: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Mille </a:t>
            </a:r>
            <a:r>
              <a:rPr lang="fr-FR" sz="3200" i="0" dirty="0">
                <a:solidFill>
                  <a:schemeClr val="bg1"/>
                </a:solidFill>
              </a:rPr>
              <a:t>anges divins, mille séraphins</a:t>
            </a: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Volent </a:t>
            </a:r>
            <a:r>
              <a:rPr lang="fr-FR" sz="3200" i="0" dirty="0">
                <a:solidFill>
                  <a:schemeClr val="bg1"/>
                </a:solidFill>
              </a:rPr>
              <a:t>à l'entour de ce grand Dieu d'amour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alt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altLang="fr-FR" sz="2800" b="1" i="0" dirty="0">
                <a:solidFill>
                  <a:srgbClr val="FFFF00"/>
                </a:solidFill>
                <a:latin typeface="Comic Sans MS" pitchFamily="66" charset="0"/>
              </a:rPr>
              <a:t>Veillée</a:t>
            </a:r>
            <a:endParaRPr lang="fr-FR" altLang="fr-FR" sz="2800" b="1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43467" y="1124744"/>
            <a:ext cx="91085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3. Entre </a:t>
            </a:r>
            <a:r>
              <a:rPr lang="fr-FR" sz="3200" i="0" dirty="0">
                <a:solidFill>
                  <a:schemeClr val="bg1"/>
                </a:solidFill>
              </a:rPr>
              <a:t>les pastoureaux jolis</a:t>
            </a: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	Dort, dort, dort le petit fils.</a:t>
            </a: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	Mille anges divins, mille séraphins</a:t>
            </a: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	Volent à l'entour de ce grand Dieu d'amour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</a:p>
          <a:p>
            <a:pPr marL="444500" indent="-444500"/>
            <a:endParaRPr lang="fr-FR" sz="3200" i="0" dirty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4.	Entre les deux bras de Marie</a:t>
            </a: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	Dort, dort, dort le petit fils.</a:t>
            </a: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	Mille anges divins, mille séraphins</a:t>
            </a: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	Volent à l'entour de ce grand Dieu d'amour.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2800" i="0" dirty="0">
                <a:solidFill>
                  <a:srgbClr val="92D050"/>
                </a:solidFill>
                <a:latin typeface="Comic Sans MS" pitchFamily="66" charset="0"/>
              </a:rPr>
              <a:t>Liturgie de l’Accueil </a:t>
            </a:r>
            <a:r>
              <a:rPr lang="fr-FR" altLang="fr-FR" sz="2800" i="0" dirty="0">
                <a:solidFill>
                  <a:srgbClr val="FFFF00"/>
                </a:solidFill>
                <a:latin typeface="Comic Sans MS" pitchFamily="66" charset="0"/>
              </a:rPr>
              <a:t>-&gt; </a:t>
            </a:r>
            <a:r>
              <a:rPr lang="fr-FR" altLang="fr-FR" sz="2800" b="1" i="0" dirty="0">
                <a:solidFill>
                  <a:srgbClr val="FFFF00"/>
                </a:solidFill>
                <a:latin typeface="Comic Sans MS" pitchFamily="66" charset="0"/>
              </a:rPr>
              <a:t>Veillée</a:t>
            </a:r>
            <a:endParaRPr lang="fr-FR" altLang="fr-FR" sz="2800" b="1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6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153</Words>
  <Application>Microsoft Office PowerPoint</Application>
  <PresentationFormat>Affichage à l'écran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François Daireaux</cp:lastModifiedBy>
  <cp:revision>689</cp:revision>
  <cp:lastPrinted>2017-10-06T11:59:14Z</cp:lastPrinted>
  <dcterms:created xsi:type="dcterms:W3CDTF">2009-10-17T16:00:12Z</dcterms:created>
  <dcterms:modified xsi:type="dcterms:W3CDTF">2021-12-19T16:59:59Z</dcterms:modified>
</cp:coreProperties>
</file>