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>
                <a:solidFill>
                  <a:prstClr val="black"/>
                </a:solidFill>
              </a:rPr>
              <a:pPr algn="r"/>
              <a:t>4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5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>
                <a:solidFill>
                  <a:prstClr val="black"/>
                </a:solidFill>
              </a:rPr>
              <a:pPr algn="r"/>
              <a:t>6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7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205755" y="1052736"/>
            <a:ext cx="882047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pPr lvl="0"/>
            <a:endParaRPr lang="fr-FR" sz="900" i="0" dirty="0" smtClean="0">
              <a:solidFill>
                <a:schemeClr val="bg1"/>
              </a:solidFill>
            </a:endParaRPr>
          </a:p>
          <a:p>
            <a:pPr marL="361950" lvl="0" indent="-361950"/>
            <a:r>
              <a:rPr lang="fr-FR" sz="3600" i="0" dirty="0" smtClean="0">
                <a:solidFill>
                  <a:schemeClr val="bg1"/>
                </a:solidFill>
              </a:rPr>
              <a:t>1/ Baptisés en un seul Esprit,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Nous ne formons tous qu’un seul corps ;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Abreuvés de l’unique Esprit,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Nous n’avons qu’un seul Dieu </a:t>
            </a:r>
            <a:r>
              <a:rPr lang="fr-FR" sz="3600" i="0" smtClean="0">
                <a:solidFill>
                  <a:schemeClr val="bg1"/>
                </a:solidFill>
              </a:rPr>
              <a:t>et Père.</a:t>
            </a:r>
            <a:endParaRPr lang="fr-FR" sz="3600" i="0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7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112490" y="836712"/>
            <a:ext cx="903649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pPr marL="361950" indent="-361950"/>
            <a:r>
              <a:rPr lang="fr-FR" sz="3600" i="0" dirty="0" smtClean="0">
                <a:solidFill>
                  <a:srgbClr val="FFFFFF"/>
                </a:solidFill>
              </a:rPr>
              <a:t>2/ Rassasiés par le pain de vie,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Nous n’avons qu’un cœur et qu’une âme ;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Fortifiés par l’amour du Christ,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Nous pouvons aimer comme il aime.</a:t>
            </a:r>
          </a:p>
          <a:p>
            <a:endParaRPr lang="fr-FR" sz="900" i="0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142874" y="1052736"/>
            <a:ext cx="882047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pPr lvl="0"/>
            <a:endParaRPr lang="fr-FR" sz="900" i="0" dirty="0" smtClean="0">
              <a:solidFill>
                <a:schemeClr val="bg1"/>
              </a:solidFill>
            </a:endParaRPr>
          </a:p>
          <a:p>
            <a:pPr marL="361950" indent="-361950"/>
            <a:r>
              <a:rPr lang="fr-FR" sz="3600" i="0" dirty="0" smtClean="0">
                <a:solidFill>
                  <a:schemeClr val="bg1"/>
                </a:solidFill>
              </a:rPr>
              <a:t>3/ Purifiés par le sang du Christ,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Et réconciliés avec Dieu ;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Sanctifiés par la vie du Christ,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Nous goûtons la joie du royaume.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2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170705" y="980728"/>
            <a:ext cx="882047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pPr marL="361950" indent="-361950"/>
            <a:r>
              <a:rPr lang="fr-FR" sz="3600" i="0" dirty="0" smtClean="0">
                <a:solidFill>
                  <a:srgbClr val="FFFFFF"/>
                </a:solidFill>
              </a:rPr>
              <a:t>4/ Rassemblés à la même table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Nous formons un peuple nouveau ;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Bienheureux sont les invités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Au festin des Noces éternelles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endParaRPr lang="fr-FR" sz="800" i="0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9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216024" y="1052736"/>
            <a:ext cx="882047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pPr lvl="0"/>
            <a:endParaRPr lang="fr-FR" sz="900" i="0" dirty="0" smtClean="0">
              <a:solidFill>
                <a:schemeClr val="bg1"/>
              </a:solidFill>
            </a:endParaRPr>
          </a:p>
          <a:p>
            <a:pPr lvl="0"/>
            <a:endParaRPr lang="fr-FR" sz="900" i="0" dirty="0" smtClean="0">
              <a:solidFill>
                <a:schemeClr val="bg1"/>
              </a:solidFill>
            </a:endParaRPr>
          </a:p>
          <a:p>
            <a:pPr marL="361950" lvl="0" indent="-361950"/>
            <a:r>
              <a:rPr lang="fr-FR" sz="3600" i="0" dirty="0" smtClean="0">
                <a:solidFill>
                  <a:schemeClr val="bg1"/>
                </a:solidFill>
              </a:rPr>
              <a:t>5/ Appelés par Dieu notre Père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A devenir saints comme lui,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Nous avons revêtu le Christ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Nous portons la robe nuptiale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5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216024" y="908720"/>
            <a:ext cx="8820472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  <a:endParaRPr lang="fr-FR" sz="3600" dirty="0" smtClean="0">
              <a:solidFill>
                <a:srgbClr val="FFFF00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endParaRPr lang="fr-FR" sz="900" i="0" dirty="0" smtClean="0">
              <a:solidFill>
                <a:srgbClr val="FFFFFF"/>
              </a:solidFill>
            </a:endParaRPr>
          </a:p>
          <a:p>
            <a:pPr marL="361950" indent="-361950"/>
            <a:r>
              <a:rPr lang="fr-FR" sz="3600" i="0" dirty="0" smtClean="0">
                <a:solidFill>
                  <a:srgbClr val="FFFFFF"/>
                </a:solidFill>
              </a:rPr>
              <a:t>6/ Envoyés par l’Esprit de Dieu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Et comblés de dons spirituels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Nous marchons dans l’amour du Christ</a:t>
            </a:r>
            <a:br>
              <a:rPr lang="fr-FR" sz="3600" i="0" dirty="0" smtClean="0">
                <a:solidFill>
                  <a:srgbClr val="FFFFFF"/>
                </a:solidFill>
              </a:rPr>
            </a:br>
            <a:r>
              <a:rPr lang="fr-FR" sz="3600" i="0" dirty="0" smtClean="0">
                <a:solidFill>
                  <a:srgbClr val="FFFFFF"/>
                </a:solidFill>
              </a:rPr>
              <a:t>Annonçant la bonne Nouvelle</a:t>
            </a:r>
          </a:p>
          <a:p>
            <a:endParaRPr lang="fr-FR" sz="900" i="0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9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187449" y="1196752"/>
            <a:ext cx="8820472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le corps du Christ.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Devenez ce que vous recevez,</a:t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Vous êtes le corps du Christ.</a:t>
            </a:r>
          </a:p>
          <a:p>
            <a:pPr lvl="0"/>
            <a:endParaRPr lang="fr-FR" sz="900" i="0" dirty="0" smtClean="0">
              <a:solidFill>
                <a:schemeClr val="bg1"/>
              </a:solidFill>
            </a:endParaRPr>
          </a:p>
          <a:p>
            <a:pPr marL="361950" indent="-361950"/>
            <a:r>
              <a:rPr lang="fr-FR" sz="3600" i="0" dirty="0" smtClean="0">
                <a:solidFill>
                  <a:schemeClr val="bg1"/>
                </a:solidFill>
              </a:rPr>
              <a:t>7/ Rendons gloire à Dieu notre Père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Par Jésus son Fils bien aimé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Dans l’Esprit, notre communion</a:t>
            </a:r>
            <a:br>
              <a:rPr lang="fr-FR" sz="3600" i="0" dirty="0" smtClean="0">
                <a:solidFill>
                  <a:schemeClr val="bg1"/>
                </a:solidFill>
              </a:rPr>
            </a:br>
            <a:r>
              <a:rPr lang="fr-FR" sz="3600" i="0" dirty="0" smtClean="0">
                <a:solidFill>
                  <a:schemeClr val="bg1"/>
                </a:solidFill>
              </a:rPr>
              <a:t>Qui fait toute chose nouvelle.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</a:rPr>
              <a:t>-&gt; </a:t>
            </a:r>
            <a:r>
              <a:rPr lang="fr-FR" sz="2800" i="0" dirty="0" smtClean="0">
                <a:solidFill>
                  <a:srgbClr val="99CCFF"/>
                </a:solidFill>
              </a:rPr>
              <a:t>Communion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6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84</Words>
  <Application>Microsoft Office PowerPoint</Application>
  <PresentationFormat>Affichage à l'écran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684</cp:revision>
  <cp:lastPrinted>2017-10-06T11:59:14Z</cp:lastPrinted>
  <dcterms:created xsi:type="dcterms:W3CDTF">2009-10-17T16:00:12Z</dcterms:created>
  <dcterms:modified xsi:type="dcterms:W3CDTF">2019-12-29T14:54:00Z</dcterms:modified>
</cp:coreProperties>
</file>