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EF23FB-E7D1-488E-82B3-DD7994E9B9F2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429087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13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2377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97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257" y="585204"/>
            <a:ext cx="9127743" cy="6119812"/>
          </a:xfrm>
        </p:spPr>
        <p:txBody>
          <a:bodyPr/>
          <a:lstStyle/>
          <a:p>
            <a:pPr algn="l">
              <a:tabLst>
                <a:tab pos="449263" algn="l"/>
              </a:tabLst>
            </a:pPr>
            <a:r>
              <a:rPr lang="fr-FR" altLang="fr-FR" sz="3400" b="1" dirty="0" smtClean="0">
                <a:solidFill>
                  <a:srgbClr val="FFCCFF"/>
                </a:solidFill>
              </a:rPr>
              <a:t>Agnus </a:t>
            </a:r>
            <a:r>
              <a:rPr lang="fr-FR" altLang="fr-FR" sz="3400" b="1" dirty="0">
                <a:solidFill>
                  <a:srgbClr val="FFCCFF"/>
                </a:solidFill>
              </a:rPr>
              <a:t>:</a:t>
            </a:r>
            <a:r>
              <a:rPr lang="fr-FR" altLang="fr-FR" sz="34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3400" b="1" dirty="0">
                <a:solidFill>
                  <a:srgbClr val="FFCC99"/>
                </a:solidFill>
              </a:rPr>
              <a:t> </a:t>
            </a:r>
            <a:r>
              <a:rPr lang="fr-FR" altLang="fr-FR" sz="3400" b="1" dirty="0" smtClean="0">
                <a:solidFill>
                  <a:srgbClr val="FFCC99"/>
                </a:solidFill>
              </a:rPr>
              <a:t>Messe de </a:t>
            </a:r>
            <a:r>
              <a:rPr lang="fr-FR" altLang="fr-FR" sz="3400" b="1" dirty="0" smtClean="0">
                <a:solidFill>
                  <a:srgbClr val="FFCC99"/>
                </a:solidFill>
              </a:rPr>
              <a:t>l’alliance</a:t>
            </a:r>
            <a:br>
              <a:rPr lang="fr-FR" altLang="fr-FR" sz="3400" b="1" dirty="0" smtClean="0">
                <a:solidFill>
                  <a:srgbClr val="FFCC99"/>
                </a:solidFill>
              </a:rPr>
            </a:br>
            <a:r>
              <a:rPr lang="fr-FR" altLang="fr-FR" sz="3400" b="1" dirty="0" smtClean="0">
                <a:solidFill>
                  <a:srgbClr val="FFCC99"/>
                </a:solidFill>
              </a:rPr>
              <a:t/>
            </a:r>
            <a:br>
              <a:rPr lang="fr-FR" altLang="fr-FR" sz="3400" b="1" dirty="0" smtClean="0">
                <a:solidFill>
                  <a:srgbClr val="FFCC99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Corps du Seigneur, Sang de l'Agneau, 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Paix qui désarme le pécheur ! </a:t>
            </a:r>
            <a:r>
              <a:rPr lang="fr-FR" sz="3200" dirty="0" smtClean="0">
                <a:solidFill>
                  <a:schemeClr val="bg1"/>
                </a:solidFill>
              </a:rPr>
              <a:t>(bis)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b="1" dirty="0">
                <a:solidFill>
                  <a:schemeClr val="bg1"/>
                </a:solidFill>
              </a:rPr>
              <a:t/>
            </a:r>
            <a:br>
              <a:rPr lang="fr-FR" sz="3200" b="1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1.	Gloire à Toi, Jésus Christ à notre table, 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	Gloire </a:t>
            </a:r>
            <a:r>
              <a:rPr lang="fr-FR" sz="3200" dirty="0">
                <a:solidFill>
                  <a:schemeClr val="bg1"/>
                </a:solidFill>
              </a:rPr>
              <a:t>à Toi, Sang de l'homme </a:t>
            </a:r>
            <a:r>
              <a:rPr lang="fr-FR" sz="3200">
                <a:solidFill>
                  <a:schemeClr val="bg1"/>
                </a:solidFill>
              </a:rPr>
              <a:t>nouveau </a:t>
            </a:r>
            <a:r>
              <a:rPr lang="fr-FR" sz="3200" smtClean="0">
                <a:solidFill>
                  <a:schemeClr val="bg1"/>
                </a:solidFill>
              </a:rPr>
              <a:t>!</a:t>
            </a:r>
            <a:br>
              <a:rPr lang="fr-FR" sz="3200" smtClean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2.	Gloire à Toi, pain de Dieu pour notre marche, 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	Gloire </a:t>
            </a:r>
            <a:r>
              <a:rPr lang="fr-FR" sz="3200" dirty="0">
                <a:solidFill>
                  <a:schemeClr val="bg1"/>
                </a:solidFill>
              </a:rPr>
              <a:t>à Toi, notre force aujourd'hui !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b="1" dirty="0">
                <a:solidFill>
                  <a:schemeClr val="bg1"/>
                </a:solidFill>
              </a:rPr>
              <a:t/>
            </a:r>
            <a:br>
              <a:rPr lang="fr-FR" sz="3200" b="1" dirty="0">
                <a:solidFill>
                  <a:schemeClr val="bg1"/>
                </a:solidFill>
              </a:rPr>
            </a:br>
            <a:endParaRPr lang="fr-FR" altLang="fr-FR" sz="2800" b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alt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</a:t>
            </a:r>
            <a:r>
              <a:rPr kumimoji="0" lang="fr-FR" alt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endParaRPr kumimoji="0" lang="fr-FR" alt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83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1_Modèle par défaut</vt:lpstr>
      <vt:lpstr>Agnus :  Messe de l’alliance  Corps du Seigneur, Sang de l'Agneau,  Paix qui désarme le pécheur ! (bis)  1. Gloire à Toi, Jésus Christ à notre table,   Gloire à Toi, Sang de l'homme nouveau !  2. Gloire à Toi, pain de Dieu pour notre marche,   Gloire à Toi, notre force aujourd'hui 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PPR de l'Eden</cp:lastModifiedBy>
  <cp:revision>695</cp:revision>
  <cp:lastPrinted>2017-10-06T11:59:14Z</cp:lastPrinted>
  <dcterms:created xsi:type="dcterms:W3CDTF">2009-10-17T16:00:12Z</dcterms:created>
  <dcterms:modified xsi:type="dcterms:W3CDTF">2021-01-31T15:38:24Z</dcterms:modified>
</cp:coreProperties>
</file>