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71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11/12/2019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31B8DD-BDF0-4EA7-80F9-4A7DD2BF0DCD}" type="slidenum">
              <a:rPr lang="fr-FR" sz="1200" i="0">
                <a:solidFill>
                  <a:prstClr val="black"/>
                </a:solidFill>
                <a:cs typeface="Arial" charset="0"/>
              </a:rPr>
              <a:pPr algn="r"/>
              <a:t>1</a:t>
            </a:fld>
            <a:endParaRPr lang="fr-FR" sz="1200" i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43234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2027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3"/>
          <p:cNvSpPr txBox="1">
            <a:spLocks noChangeArrowheads="1"/>
          </p:cNvSpPr>
          <p:nvPr/>
        </p:nvSpPr>
        <p:spPr bwMode="auto">
          <a:xfrm>
            <a:off x="214313" y="0"/>
            <a:ext cx="8750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Liturgie de l’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Envoi </a:t>
            </a:r>
            <a:r>
              <a:rPr lang="fr-FR" sz="2800" i="0" dirty="0" smtClean="0">
                <a:solidFill>
                  <a:srgbClr val="99CCFF"/>
                </a:solidFill>
                <a:latin typeface="Comic Sans MS" pitchFamily="66" charset="0"/>
              </a:rPr>
              <a:t>-&gt; Chant de sortie</a:t>
            </a:r>
            <a:endParaRPr lang="fr-FR" sz="3200" i="0" dirty="0">
              <a:solidFill>
                <a:srgbClr val="99CCFF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4868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Comment ne pas te louer (x 3)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Seigneur Jésus ! Comment ? Comment ?</a:t>
            </a:r>
          </a:p>
          <a:p>
            <a:endParaRPr lang="fr-FR" sz="3000" b="1" dirty="0">
              <a:solidFill>
                <a:srgbClr val="FFFF00"/>
              </a:solidFill>
              <a:cs typeface="Arial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3200" i="0" dirty="0" smtClean="0">
                <a:solidFill>
                  <a:srgbClr val="FFFFFF"/>
                </a:solidFill>
              </a:rPr>
              <a:t>Quand </a:t>
            </a:r>
            <a:r>
              <a:rPr lang="fr-FR" sz="3200" i="0" dirty="0" smtClean="0">
                <a:solidFill>
                  <a:srgbClr val="FFFFFF"/>
                </a:solidFill>
              </a:rPr>
              <a:t>je regarde autour de moi</a:t>
            </a:r>
          </a:p>
          <a:p>
            <a:pPr marL="514350" indent="-514350"/>
            <a:r>
              <a:rPr lang="fr-FR" sz="3200" i="0" dirty="0" smtClean="0">
                <a:solidFill>
                  <a:srgbClr val="FFFFFF"/>
                </a:solidFill>
              </a:rPr>
              <a:t>	Je </a:t>
            </a:r>
            <a:r>
              <a:rPr lang="fr-FR" sz="3200" i="0" dirty="0" smtClean="0">
                <a:solidFill>
                  <a:srgbClr val="FFFFFF"/>
                </a:solidFill>
              </a:rPr>
              <a:t>vois ta gloire Seigneur Jésus, je te bénis.</a:t>
            </a:r>
          </a:p>
          <a:p>
            <a:pPr marL="514350" indent="-514350"/>
            <a:r>
              <a:rPr lang="fr-FR" sz="3200" i="0" dirty="0" smtClean="0">
                <a:solidFill>
                  <a:srgbClr val="FFFFFF"/>
                </a:solidFill>
              </a:rPr>
              <a:t>	Comment </a:t>
            </a:r>
            <a:r>
              <a:rPr lang="fr-FR" sz="3200" i="0" dirty="0" smtClean="0">
                <a:solidFill>
                  <a:srgbClr val="FFFFFF"/>
                </a:solidFill>
              </a:rPr>
              <a:t>ne pas te louer Seigneur Jésus !</a:t>
            </a:r>
          </a:p>
          <a:p>
            <a:pPr marL="514350" indent="-514350"/>
            <a:r>
              <a:rPr lang="fr-FR" sz="3200" i="0" dirty="0" smtClean="0">
                <a:solidFill>
                  <a:srgbClr val="FFFFFF"/>
                </a:solidFill>
              </a:rPr>
              <a:t>	Comment </a:t>
            </a:r>
            <a:r>
              <a:rPr lang="fr-FR" sz="3200" i="0" dirty="0" smtClean="0">
                <a:solidFill>
                  <a:srgbClr val="FFFFFF"/>
                </a:solidFill>
              </a:rPr>
              <a:t>? Comment ?</a:t>
            </a:r>
          </a:p>
          <a:p>
            <a:endParaRPr lang="fr-FR" sz="1400" i="0" dirty="0" smtClean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3200" i="0" dirty="0" smtClean="0">
                <a:solidFill>
                  <a:srgbClr val="FFFFFF"/>
                </a:solidFill>
              </a:rPr>
              <a:t>Quand </a:t>
            </a:r>
            <a:r>
              <a:rPr lang="fr-FR" sz="3200" i="0" dirty="0" smtClean="0">
                <a:solidFill>
                  <a:srgbClr val="FFFFFF"/>
                </a:solidFill>
              </a:rPr>
              <a:t>je regarde autour de moi</a:t>
            </a:r>
          </a:p>
          <a:p>
            <a:pPr marL="514350" indent="-514350"/>
            <a:r>
              <a:rPr lang="fr-FR" sz="3200" i="0" dirty="0" smtClean="0">
                <a:solidFill>
                  <a:srgbClr val="FFFFFF"/>
                </a:solidFill>
              </a:rPr>
              <a:t>	Je </a:t>
            </a:r>
            <a:r>
              <a:rPr lang="fr-FR" sz="3200" i="0" dirty="0" smtClean="0">
                <a:solidFill>
                  <a:srgbClr val="FFFFFF"/>
                </a:solidFill>
              </a:rPr>
              <a:t>vois mes </a:t>
            </a:r>
            <a:r>
              <a:rPr lang="fr-FR" sz="3200" i="0" dirty="0" smtClean="0">
                <a:solidFill>
                  <a:srgbClr val="FFFFFF"/>
                </a:solidFill>
              </a:rPr>
              <a:t>frères, </a:t>
            </a:r>
            <a:r>
              <a:rPr lang="fr-FR" sz="3200" i="0" dirty="0" smtClean="0">
                <a:solidFill>
                  <a:srgbClr val="FFFFFF"/>
                </a:solidFill>
              </a:rPr>
              <a:t>Seigneur Jésus, merci pour eux.</a:t>
            </a:r>
          </a:p>
          <a:p>
            <a:pPr marL="514350" indent="-514350"/>
            <a:r>
              <a:rPr lang="fr-FR" sz="3200" i="0" dirty="0" smtClean="0">
                <a:solidFill>
                  <a:srgbClr val="FFFFFF"/>
                </a:solidFill>
              </a:rPr>
              <a:t>	Comment </a:t>
            </a:r>
            <a:r>
              <a:rPr lang="fr-FR" sz="3200" i="0" dirty="0" smtClean="0">
                <a:solidFill>
                  <a:srgbClr val="FFFFFF"/>
                </a:solidFill>
              </a:rPr>
              <a:t>ne pas te louer Seigneur Jésus !</a:t>
            </a:r>
          </a:p>
          <a:p>
            <a:pPr marL="514350" indent="-514350"/>
            <a:r>
              <a:rPr lang="fr-FR" sz="3200" i="0" dirty="0" smtClean="0">
                <a:solidFill>
                  <a:srgbClr val="FFFFFF"/>
                </a:solidFill>
              </a:rPr>
              <a:t>	Comment </a:t>
            </a:r>
            <a:r>
              <a:rPr lang="fr-FR" sz="3200" i="0" dirty="0" smtClean="0">
                <a:solidFill>
                  <a:srgbClr val="FFFFFF"/>
                </a:solidFill>
              </a:rPr>
              <a:t>? Comment ?</a:t>
            </a:r>
          </a:p>
          <a:p>
            <a:endParaRPr lang="fr-FR" sz="2800" dirty="0">
              <a:solidFill>
                <a:srgbClr val="FFCC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584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5448</TotalTime>
  <Words>30</Words>
  <Application>Microsoft Office PowerPoint</Application>
  <PresentationFormat>Affichage à l'écran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672</cp:revision>
  <cp:lastPrinted>2017-10-06T11:59:14Z</cp:lastPrinted>
  <dcterms:created xsi:type="dcterms:W3CDTF">2009-10-17T16:00:12Z</dcterms:created>
  <dcterms:modified xsi:type="dcterms:W3CDTF">2019-12-11T07:11:03Z</dcterms:modified>
</cp:coreProperties>
</file>