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4"/>
  </p:notesMasterIdLst>
  <p:handoutMasterIdLst>
    <p:handoutMasterId r:id="rId5"/>
  </p:handoutMasterIdLst>
  <p:sldIdLst>
    <p:sldId id="659" r:id="rId2"/>
    <p:sldId id="660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08/03/2022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638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117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4959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61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0678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Dieu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-&gt; Offertoire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764704"/>
            <a:ext cx="914400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Comme l’argile dans les mains du potier,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 toi mon peuple longtemps je t’ai pétri.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Tu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n’étais rien encore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14350" marR="0" lvl="1" indent="-5143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Déjà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t’entrevoyais.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Ce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que tu deviendrais,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Moi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seul je le concevais.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 terre pétrie,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Je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tirerai une forme.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A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 glaise meurtrie,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J’insufflerai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 vie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27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Dieu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-&gt; Offertoire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764704"/>
            <a:ext cx="9144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Comme l’argile dans les mains du potier,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 toi mon peuple longtemps je t’ai pétri.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Si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 vase est manqué,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14350" marR="0" lvl="1" indent="-5143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Comme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il arrive à la glaise,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Toujours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sans me lasser,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te refaçonnerai.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Dans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 paume de ma main,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Tu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sais, tu restes gravé.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Je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ne peux t’oublier,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J’ai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dit : je tiens mon projet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195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5413</TotalTime>
  <Words>151</Words>
  <Application>Microsoft Office PowerPoint</Application>
  <PresentationFormat>Affichage à l'écran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6_Modèle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663</cp:revision>
  <cp:lastPrinted>2017-10-06T11:59:14Z</cp:lastPrinted>
  <dcterms:created xsi:type="dcterms:W3CDTF">2009-10-17T16:00:12Z</dcterms:created>
  <dcterms:modified xsi:type="dcterms:W3CDTF">2022-03-08T21:14:51Z</dcterms:modified>
</cp:coreProperties>
</file>