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5"/>
  </p:notesMasterIdLst>
  <p:handoutMasterIdLst>
    <p:handoutMasterId r:id="rId6"/>
  </p:handoutMasterIdLst>
  <p:sldIdLst>
    <p:sldId id="659" r:id="rId2"/>
    <p:sldId id="660" r:id="rId3"/>
    <p:sldId id="661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730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288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Notre cité se trouve dans les cieux,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Nous verrons l’épouse de l’Agneau,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Resplendissante de la gloire de Dieu,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Céleste Jérusalem</a:t>
            </a:r>
            <a:r>
              <a:rPr lang="fr-FR" sz="3200" b="1" dirty="0" smtClean="0">
                <a:solidFill>
                  <a:srgbClr val="FFFF00"/>
                </a:solidFill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1.	L’Agneau deviendra notre flambeau.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Nous </a:t>
            </a:r>
            <a:r>
              <a:rPr lang="fr-FR" sz="3200" i="0" dirty="0">
                <a:solidFill>
                  <a:schemeClr val="bg1"/>
                </a:solidFill>
              </a:rPr>
              <a:t>nous passerons du soleil.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Il </a:t>
            </a:r>
            <a:r>
              <a:rPr lang="fr-FR" sz="3200" i="0" dirty="0">
                <a:solidFill>
                  <a:schemeClr val="bg1"/>
                </a:solidFill>
              </a:rPr>
              <a:t>n’y aura plus jamais de nuit,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Dieu </a:t>
            </a:r>
            <a:r>
              <a:rPr lang="fr-FR" sz="3200" i="0" dirty="0">
                <a:solidFill>
                  <a:schemeClr val="bg1"/>
                </a:solidFill>
              </a:rPr>
              <a:t>répandra sur nous sa lumière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endParaRPr lang="fr-FR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Notre cité se trouve dans les cieux,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Nous verrons l’épouse de l’Agneau,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Resplendissante de la gloire de Dieu,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Céleste Jérusalem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2.	Dieu aura sa demeure avec nous,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Il </a:t>
            </a:r>
            <a:r>
              <a:rPr lang="fr-FR" sz="3200" i="0" dirty="0">
                <a:solidFill>
                  <a:srgbClr val="FFFFFF"/>
                </a:solidFill>
              </a:rPr>
              <a:t>essuiera les larmes de nos yeux,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Il </a:t>
            </a:r>
            <a:r>
              <a:rPr lang="fr-FR" sz="3200" i="0" dirty="0">
                <a:solidFill>
                  <a:srgbClr val="FFFFFF"/>
                </a:solidFill>
              </a:rPr>
              <a:t>n’y aura plus de pleurs ni de peines,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Car </a:t>
            </a:r>
            <a:r>
              <a:rPr lang="fr-FR" sz="3200" i="0" dirty="0">
                <a:solidFill>
                  <a:srgbClr val="FFFFFF"/>
                </a:solidFill>
              </a:rPr>
              <a:t>l’ancien monde s’en est allé.</a:t>
            </a:r>
            <a:endParaRPr lang="fr-FR" sz="3200" i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Notre cité se trouve dans les cieux,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Nous verrons l’épouse de l’Agneau,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Resplendissante de la gloire de Dieu,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Céleste Jérusalem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3</a:t>
            </a:r>
            <a:r>
              <a:rPr lang="fr-FR" sz="3200" i="0" dirty="0">
                <a:solidFill>
                  <a:srgbClr val="FFFFFF"/>
                </a:solidFill>
              </a:rPr>
              <a:t>.	Et maintenant, voici le Salut,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Le </a:t>
            </a:r>
            <a:r>
              <a:rPr lang="fr-FR" sz="3200" i="0" dirty="0">
                <a:solidFill>
                  <a:srgbClr val="FFFFFF"/>
                </a:solidFill>
              </a:rPr>
              <a:t>règne et la puissance de Dieu,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Soyez </a:t>
            </a:r>
            <a:r>
              <a:rPr lang="fr-FR" sz="3200" i="0" dirty="0">
                <a:solidFill>
                  <a:srgbClr val="FFFFFF"/>
                </a:solidFill>
              </a:rPr>
              <a:t>donc dans la joie vous les cieux,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Il </a:t>
            </a:r>
            <a:r>
              <a:rPr lang="fr-FR" sz="3200" i="0" dirty="0">
                <a:solidFill>
                  <a:srgbClr val="FFFFFF"/>
                </a:solidFill>
              </a:rPr>
              <a:t>règnera sans fin dans les siècles.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3200" i="0" dirty="0">
              <a:solidFill>
                <a:srgbClr val="FFFF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0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198</Words>
  <Application>Microsoft Office PowerPoint</Application>
  <PresentationFormat>Affichage à l'écran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6_Modèle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665</cp:revision>
  <cp:lastPrinted>2017-10-06T11:59:14Z</cp:lastPrinted>
  <dcterms:created xsi:type="dcterms:W3CDTF">2009-10-17T16:00:12Z</dcterms:created>
  <dcterms:modified xsi:type="dcterms:W3CDTF">2022-05-03T21:51:59Z</dcterms:modified>
</cp:coreProperties>
</file>