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5"/>
  </p:notesMasterIdLst>
  <p:handoutMasterIdLst>
    <p:handoutMasterId r:id="rId6"/>
  </p:handoutMasterIdLst>
  <p:sldIdLst>
    <p:sldId id="659" r:id="rId2"/>
    <p:sldId id="664" r:id="rId3"/>
    <p:sldId id="665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09/05/2022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815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940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1.	Ton Église élèvera la voix,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Ouvrons </a:t>
            </a:r>
            <a:r>
              <a:rPr lang="fr-FR" sz="3200" i="0" dirty="0">
                <a:solidFill>
                  <a:schemeClr val="bg1"/>
                </a:solidFill>
              </a:rPr>
              <a:t>grand les portes au Roi des rois,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Unissant </a:t>
            </a:r>
            <a:r>
              <a:rPr lang="fr-FR" sz="3200" i="0" dirty="0">
                <a:solidFill>
                  <a:schemeClr val="bg1"/>
                </a:solidFill>
              </a:rPr>
              <a:t>toute générations,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000" i="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louer ! Venez danser, danser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Dans sa demeure, élevez les mains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prier, prier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sonner, sonner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N’ayez plus peur, élevez les mains </a:t>
            </a:r>
            <a:r>
              <a:rPr lang="fr-FR" sz="3200" b="1" dirty="0" smtClean="0">
                <a:solidFill>
                  <a:srgbClr val="FFFF00"/>
                </a:solidFill>
              </a:rPr>
              <a:t>!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2.	En ce jour où résonne ta voix,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Jour </a:t>
            </a:r>
            <a:r>
              <a:rPr lang="fr-FR" sz="3200" i="0" dirty="0">
                <a:solidFill>
                  <a:schemeClr val="bg1"/>
                </a:solidFill>
              </a:rPr>
              <a:t>béni où tout repose en Toi,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Ta </a:t>
            </a:r>
            <a:r>
              <a:rPr lang="fr-FR" sz="3200" i="0" dirty="0">
                <a:solidFill>
                  <a:schemeClr val="bg1"/>
                </a:solidFill>
              </a:rPr>
              <a:t>Parole ici s’élèvera,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000" i="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louer ! Venez danser, danser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Dans sa demeure, élevez les mains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prier, prier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sonner, sonner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N’ayez plus peur, élevez les mains </a:t>
            </a:r>
            <a:r>
              <a:rPr lang="fr-FR" sz="3200" b="1" dirty="0" smtClean="0">
                <a:solidFill>
                  <a:srgbClr val="FFFF00"/>
                </a:solidFill>
              </a:rPr>
              <a:t>!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3.	Assemblés au son de ton appel,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Vois </a:t>
            </a:r>
            <a:r>
              <a:rPr lang="fr-FR" sz="3200" i="0" dirty="0">
                <a:solidFill>
                  <a:schemeClr val="bg1"/>
                </a:solidFill>
              </a:rPr>
              <a:t>ton Peuple acclamant tes merveilles,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Nous </a:t>
            </a:r>
            <a:r>
              <a:rPr lang="fr-FR" sz="3200" i="0" dirty="0">
                <a:solidFill>
                  <a:schemeClr val="bg1"/>
                </a:solidFill>
              </a:rPr>
              <a:t>louons au cœur de ta Maison,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smtClean="0">
                <a:solidFill>
                  <a:schemeClr val="bg1"/>
                </a:solidFill>
              </a:rPr>
              <a:t>	Jésus </a:t>
            </a:r>
            <a:r>
              <a:rPr lang="fr-FR" sz="3200" i="0" dirty="0">
                <a:solidFill>
                  <a:schemeClr val="bg1"/>
                </a:solidFill>
              </a:rPr>
              <a:t>sois le bienvenu chez Toi !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000" i="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louer ! Venez danser, danser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Dans sa demeure, élevez les mains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prier, prier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sonner, sonner 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N’ayez plus peur, élevez les mains </a:t>
            </a:r>
            <a:r>
              <a:rPr lang="fr-FR" sz="3200" b="1" dirty="0" smtClean="0">
                <a:solidFill>
                  <a:srgbClr val="FFFF00"/>
                </a:solidFill>
              </a:rPr>
              <a:t>!</a:t>
            </a:r>
            <a:endParaRPr lang="fr-FR" sz="3200" b="1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1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5430</TotalTime>
  <Words>272</Words>
  <Application>Microsoft Office PowerPoint</Application>
  <PresentationFormat>Affichage à l'écran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6_Modèle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668</cp:revision>
  <cp:lastPrinted>2017-10-06T11:59:14Z</cp:lastPrinted>
  <dcterms:created xsi:type="dcterms:W3CDTF">2009-10-17T16:00:12Z</dcterms:created>
  <dcterms:modified xsi:type="dcterms:W3CDTF">2022-05-09T21:40:35Z</dcterms:modified>
</cp:coreProperties>
</file>