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3"/>
  </p:notesMasterIdLst>
  <p:handoutMasterIdLst>
    <p:handoutMasterId r:id="rId4"/>
  </p:handoutMasterIdLst>
  <p:sldIdLst>
    <p:sldId id="666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31/01/2024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6E1BB8-F04C-4253-B65C-A67ED9307EA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8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237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69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21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594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947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07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29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83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83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52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38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15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251519" y="523875"/>
            <a:ext cx="8882955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Psaume :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(Ps x)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FFCC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Bénissez le Seigneur,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Vous tous serviteurs du Seigneur,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Qui demeurez dans la maison de Dieu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Durant les heures de la nuit.</a:t>
            </a:r>
            <a:endParaRPr kumimoji="0" lang="fr-FR" sz="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Levez les mains vers Lui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bénissez votre Dieu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Que le Seigneur soit béni de Sion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Lui qui fit le ciel et la terre.</a:t>
            </a:r>
          </a:p>
        </p:txBody>
      </p:sp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61611"/>
            <a:ext cx="1539875" cy="1763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323852" y="1"/>
            <a:ext cx="59039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1" u="none" strike="noStrike" kern="1200" cap="none" spc="0" normalizeH="0" baseline="0" noProof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Dieu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359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5331630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5430</TotalTime>
  <Words>62</Words>
  <Application>Microsoft Office PowerPoint</Application>
  <PresentationFormat>Affichage à l'écran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Modèle par défaut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669</cp:revision>
  <cp:lastPrinted>2017-10-06T11:59:14Z</cp:lastPrinted>
  <dcterms:created xsi:type="dcterms:W3CDTF">2009-10-17T16:00:12Z</dcterms:created>
  <dcterms:modified xsi:type="dcterms:W3CDTF">2024-01-31T07:29:11Z</dcterms:modified>
</cp:coreProperties>
</file>