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393" autoAdjust="0"/>
  </p:normalViewPr>
  <p:slideViewPr>
    <p:cSldViewPr>
      <p:cViewPr varScale="1">
        <p:scale>
          <a:sx n="107" d="100"/>
          <a:sy n="107" d="100"/>
        </p:scale>
        <p:origin x="-1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26/12/2019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6498D77-FCBF-4716-B7F4-ECB18BC15275}" type="slidenum">
              <a:rPr lang="fr-FR" sz="1200" i="0"/>
              <a:pPr algn="r"/>
              <a:t>1</a:t>
            </a:fld>
            <a:endParaRPr lang="fr-FR" sz="1200" i="0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xmlns="" val="1792227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6498D77-FCBF-4716-B7F4-ECB18BC15275}" type="slidenum">
              <a:rPr lang="fr-FR" sz="1200" i="0"/>
              <a:pPr algn="r"/>
              <a:t>2</a:t>
            </a:fld>
            <a:endParaRPr lang="fr-FR" sz="1200" i="0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xmlns="" val="10361936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6498D77-FCBF-4716-B7F4-ECB18BC15275}" type="slidenum">
              <a:rPr lang="fr-FR" sz="1200" i="0"/>
              <a:pPr algn="r"/>
              <a:t>3</a:t>
            </a:fld>
            <a:endParaRPr lang="fr-FR" sz="1200" i="0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xmlns="" val="1276640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12AC8-BF65-4A6A-BCB1-78828E9D9D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ZoneTexte 3"/>
          <p:cNvSpPr txBox="1">
            <a:spLocks noChangeArrowheads="1"/>
          </p:cNvSpPr>
          <p:nvPr/>
        </p:nvSpPr>
        <p:spPr bwMode="auto">
          <a:xfrm>
            <a:off x="-36512" y="487025"/>
            <a:ext cx="9360817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55600"/>
            <a:endParaRPr lang="fr-FR" sz="800" i="0" dirty="0" smtClean="0">
              <a:solidFill>
                <a:schemeClr val="bg1"/>
              </a:solidFill>
            </a:endParaRPr>
          </a:p>
          <a:p>
            <a:r>
              <a:rPr lang="fr-FR" sz="3200" b="1" dirty="0" smtClean="0">
                <a:solidFill>
                  <a:srgbClr val="FFFF00"/>
                </a:solidFill>
              </a:rPr>
              <a:t>Béni soit Dieu le Père de Jésus le Seigneur</a:t>
            </a:r>
            <a:br>
              <a:rPr lang="fr-FR" sz="3200" b="1" dirty="0" smtClean="0">
                <a:solidFill>
                  <a:srgbClr val="FFFF00"/>
                </a:solidFill>
              </a:rPr>
            </a:br>
            <a:r>
              <a:rPr lang="fr-FR" sz="3200" b="1" dirty="0" smtClean="0">
                <a:solidFill>
                  <a:srgbClr val="FFFF00"/>
                </a:solidFill>
              </a:rPr>
              <a:t>Qui a vaincu la mort.</a:t>
            </a:r>
            <a:br>
              <a:rPr lang="fr-FR" sz="3200" b="1" dirty="0" smtClean="0">
                <a:solidFill>
                  <a:srgbClr val="FFFF00"/>
                </a:solidFill>
              </a:rPr>
            </a:br>
            <a:r>
              <a:rPr lang="fr-FR" sz="3200" b="1" dirty="0" smtClean="0">
                <a:solidFill>
                  <a:srgbClr val="FFFF00"/>
                </a:solidFill>
              </a:rPr>
              <a:t>Criez de joie pour lui, il est notre salut,</a:t>
            </a:r>
            <a:br>
              <a:rPr lang="fr-FR" sz="3200" b="1" dirty="0" smtClean="0">
                <a:solidFill>
                  <a:srgbClr val="FFFF00"/>
                </a:solidFill>
              </a:rPr>
            </a:br>
            <a:r>
              <a:rPr lang="fr-FR" sz="3200" b="1" dirty="0" smtClean="0">
                <a:solidFill>
                  <a:srgbClr val="FFFF00"/>
                </a:solidFill>
              </a:rPr>
              <a:t>C´est lui le roi de l´univers.</a:t>
            </a:r>
          </a:p>
          <a:p>
            <a:endParaRPr lang="fr-FR" sz="1600" dirty="0" smtClean="0">
              <a:solidFill>
                <a:srgbClr val="FFFF00"/>
              </a:solidFill>
            </a:endParaRPr>
          </a:p>
          <a:p>
            <a:pPr marL="450850" lvl="0" indent="-450850"/>
            <a:r>
              <a:rPr lang="fr-FR" sz="3200" i="0" dirty="0" smtClean="0">
                <a:solidFill>
                  <a:schemeClr val="bg1"/>
                </a:solidFill>
              </a:rPr>
              <a:t>1. Rejetez les ténèbres  Et venez à la lumière,</a:t>
            </a:r>
            <a:br>
              <a:rPr lang="fr-FR" sz="3200" i="0" dirty="0" smtClean="0">
                <a:solidFill>
                  <a:schemeClr val="bg1"/>
                </a:solidFill>
              </a:rPr>
            </a:br>
            <a:r>
              <a:rPr lang="fr-FR" sz="3200" i="0" dirty="0" smtClean="0">
                <a:solidFill>
                  <a:schemeClr val="bg1"/>
                </a:solidFill>
              </a:rPr>
              <a:t>Désirez sa parole,      Elle vous donne le salut.</a:t>
            </a:r>
          </a:p>
          <a:p>
            <a:pPr marL="450850" indent="-450850"/>
            <a:endParaRPr lang="fr-FR" sz="1200" dirty="0" smtClean="0">
              <a:solidFill>
                <a:srgbClr val="FFFF00"/>
              </a:solidFill>
            </a:endParaRPr>
          </a:p>
          <a:p>
            <a:pPr marL="450850" lvl="0" indent="-450850"/>
            <a:r>
              <a:rPr lang="fr-FR" sz="3200" i="0" dirty="0" smtClean="0">
                <a:solidFill>
                  <a:schemeClr val="bg1"/>
                </a:solidFill>
              </a:rPr>
              <a:t>2. Approchez-vous de lui,    </a:t>
            </a:r>
          </a:p>
          <a:p>
            <a:pPr marL="450850" lvl="0" indent="-450850"/>
            <a:r>
              <a:rPr lang="fr-FR" sz="3200" i="0" dirty="0">
                <a:solidFill>
                  <a:schemeClr val="bg1"/>
                </a:solidFill>
              </a:rPr>
              <a:t>	</a:t>
            </a:r>
            <a:r>
              <a:rPr lang="fr-FR" sz="3200" i="0" dirty="0" smtClean="0">
                <a:solidFill>
                  <a:schemeClr val="bg1"/>
                </a:solidFill>
              </a:rPr>
              <a:t>L´unique pierre vivante</a:t>
            </a:r>
            <a:br>
              <a:rPr lang="fr-FR" sz="3200" i="0" dirty="0" smtClean="0">
                <a:solidFill>
                  <a:schemeClr val="bg1"/>
                </a:solidFill>
              </a:rPr>
            </a:br>
            <a:r>
              <a:rPr lang="fr-FR" sz="3200" i="0" dirty="0" smtClean="0">
                <a:solidFill>
                  <a:schemeClr val="bg1"/>
                </a:solidFill>
              </a:rPr>
              <a:t>Rejetée par les hommes </a:t>
            </a:r>
          </a:p>
          <a:p>
            <a:pPr marL="450850" lvl="0" indent="-450850"/>
            <a:r>
              <a:rPr lang="fr-FR" sz="3200" i="0" dirty="0">
                <a:solidFill>
                  <a:schemeClr val="bg1"/>
                </a:solidFill>
              </a:rPr>
              <a:t>	</a:t>
            </a:r>
            <a:r>
              <a:rPr lang="fr-FR" sz="3200" i="0" dirty="0" smtClean="0">
                <a:solidFill>
                  <a:schemeClr val="bg1"/>
                </a:solidFill>
              </a:rPr>
              <a:t>Mais précieuse auprès de Dieu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254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i="0" dirty="0">
                <a:solidFill>
                  <a:srgbClr val="00CC00"/>
                </a:solidFill>
                <a:latin typeface="Comic Sans MS" pitchFamily="66" charset="0"/>
              </a:rPr>
              <a:t>Liturgie </a:t>
            </a:r>
            <a:r>
              <a:rPr lang="fr-FR" sz="2800" i="0" dirty="0" smtClean="0">
                <a:solidFill>
                  <a:srgbClr val="00CC00"/>
                </a:solidFill>
                <a:latin typeface="Comic Sans MS" pitchFamily="66" charset="0"/>
              </a:rPr>
              <a:t>de l’</a:t>
            </a:r>
            <a:r>
              <a:rPr lang="fr-FR" sz="2800" i="0" dirty="0" smtClean="0">
                <a:solidFill>
                  <a:srgbClr val="FFC000"/>
                </a:solidFill>
                <a:latin typeface="Comic Sans MS" pitchFamily="66" charset="0"/>
              </a:rPr>
              <a:t>Envoi </a:t>
            </a:r>
            <a:r>
              <a:rPr lang="fr-FR" sz="2800" i="0" dirty="0" smtClean="0">
                <a:solidFill>
                  <a:srgbClr val="99CCFF"/>
                </a:solidFill>
                <a:latin typeface="Comic Sans MS" pitchFamily="66" charset="0"/>
              </a:rPr>
              <a:t>-&gt; </a:t>
            </a:r>
            <a:r>
              <a:rPr lang="fr-FR" sz="2800" i="0" dirty="0">
                <a:solidFill>
                  <a:srgbClr val="99CCFF"/>
                </a:solidFill>
                <a:latin typeface="Comic Sans MS" pitchFamily="66" charset="0"/>
              </a:rPr>
              <a:t>Chant de </a:t>
            </a:r>
            <a:r>
              <a:rPr lang="fr-FR" sz="2800" i="0" dirty="0" smtClean="0">
                <a:solidFill>
                  <a:srgbClr val="99CCFF"/>
                </a:solidFill>
                <a:latin typeface="Comic Sans MS" pitchFamily="66" charset="0"/>
              </a:rPr>
              <a:t>sortie</a:t>
            </a:r>
            <a:endParaRPr lang="fr-FR" sz="2800" i="0" dirty="0">
              <a:solidFill>
                <a:srgbClr val="99CCFF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967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ZoneTexte 3"/>
          <p:cNvSpPr txBox="1">
            <a:spLocks noChangeArrowheads="1"/>
          </p:cNvSpPr>
          <p:nvPr/>
        </p:nvSpPr>
        <p:spPr bwMode="auto">
          <a:xfrm>
            <a:off x="-36512" y="487025"/>
            <a:ext cx="9360817" cy="652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55600"/>
            <a:endParaRPr lang="fr-FR" sz="800" i="0" dirty="0" smtClean="0">
              <a:solidFill>
                <a:schemeClr val="bg1"/>
              </a:solidFill>
            </a:endParaRPr>
          </a:p>
          <a:p>
            <a:r>
              <a:rPr lang="fr-FR" sz="3200" b="1" dirty="0" smtClean="0">
                <a:solidFill>
                  <a:srgbClr val="FFFF00"/>
                </a:solidFill>
              </a:rPr>
              <a:t>Béni soit Dieu le Père de Jésus le Seigneur</a:t>
            </a:r>
            <a:br>
              <a:rPr lang="fr-FR" sz="3200" b="1" dirty="0" smtClean="0">
                <a:solidFill>
                  <a:srgbClr val="FFFF00"/>
                </a:solidFill>
              </a:rPr>
            </a:br>
            <a:r>
              <a:rPr lang="fr-FR" sz="3200" b="1" dirty="0" smtClean="0">
                <a:solidFill>
                  <a:srgbClr val="FFFF00"/>
                </a:solidFill>
              </a:rPr>
              <a:t>Qui a vaincu la mort.</a:t>
            </a:r>
            <a:br>
              <a:rPr lang="fr-FR" sz="3200" b="1" dirty="0" smtClean="0">
                <a:solidFill>
                  <a:srgbClr val="FFFF00"/>
                </a:solidFill>
              </a:rPr>
            </a:br>
            <a:r>
              <a:rPr lang="fr-FR" sz="3200" b="1" dirty="0" smtClean="0">
                <a:solidFill>
                  <a:srgbClr val="FFFF00"/>
                </a:solidFill>
              </a:rPr>
              <a:t>Criez de joie pour lui, il est notre salut,</a:t>
            </a:r>
            <a:br>
              <a:rPr lang="fr-FR" sz="3200" b="1" dirty="0" smtClean="0">
                <a:solidFill>
                  <a:srgbClr val="FFFF00"/>
                </a:solidFill>
              </a:rPr>
            </a:br>
            <a:r>
              <a:rPr lang="fr-FR" sz="3200" b="1" dirty="0" smtClean="0">
                <a:solidFill>
                  <a:srgbClr val="FFFF00"/>
                </a:solidFill>
              </a:rPr>
              <a:t>C´est lui le roi de l´univers.</a:t>
            </a:r>
          </a:p>
          <a:p>
            <a:pPr marL="450850" lvl="0" indent="-450850"/>
            <a:endParaRPr lang="fr-FR" sz="1200" i="0" dirty="0" smtClean="0">
              <a:solidFill>
                <a:schemeClr val="bg1"/>
              </a:solidFill>
            </a:endParaRPr>
          </a:p>
          <a:p>
            <a:pPr marL="450850" indent="-450850"/>
            <a:r>
              <a:rPr lang="fr-FR" sz="3200" i="0" dirty="0" smtClean="0">
                <a:solidFill>
                  <a:schemeClr val="bg1"/>
                </a:solidFill>
              </a:rPr>
              <a:t>3. Vous êtes sa demeure,   Soyez des pierres vivantes,</a:t>
            </a:r>
            <a:br>
              <a:rPr lang="fr-FR" sz="3200" i="0" dirty="0" smtClean="0">
                <a:solidFill>
                  <a:schemeClr val="bg1"/>
                </a:solidFill>
              </a:rPr>
            </a:br>
            <a:r>
              <a:rPr lang="fr-FR" sz="3200" i="0" dirty="0" smtClean="0">
                <a:solidFill>
                  <a:schemeClr val="bg1"/>
                </a:solidFill>
              </a:rPr>
              <a:t>Offrez par Jésus Christ  </a:t>
            </a:r>
          </a:p>
          <a:p>
            <a:pPr marL="450850" indent="-450850"/>
            <a:r>
              <a:rPr lang="fr-FR" sz="3200" i="0" dirty="0">
                <a:solidFill>
                  <a:schemeClr val="bg1"/>
                </a:solidFill>
              </a:rPr>
              <a:t>	</a:t>
            </a:r>
            <a:r>
              <a:rPr lang="fr-FR" sz="3200" i="0" dirty="0" smtClean="0">
                <a:solidFill>
                  <a:schemeClr val="bg1"/>
                </a:solidFill>
              </a:rPr>
              <a:t>Un sacrifice d´amour.</a:t>
            </a:r>
          </a:p>
          <a:p>
            <a:pPr marL="450850" indent="-450850"/>
            <a:endParaRPr lang="fr-FR" sz="500" i="0" dirty="0" smtClean="0">
              <a:solidFill>
                <a:schemeClr val="bg1"/>
              </a:solidFill>
            </a:endParaRPr>
          </a:p>
          <a:p>
            <a:pPr marL="447675" indent="-447675"/>
            <a:r>
              <a:rPr lang="fr-FR" sz="3200" i="0" dirty="0">
                <a:solidFill>
                  <a:schemeClr val="bg1"/>
                </a:solidFill>
              </a:rPr>
              <a:t>4. Vous, la race choisie,   </a:t>
            </a:r>
          </a:p>
          <a:p>
            <a:pPr marL="447675" indent="-447675"/>
            <a:r>
              <a:rPr lang="fr-FR" sz="3200" i="0" dirty="0">
                <a:solidFill>
                  <a:schemeClr val="bg1"/>
                </a:solidFill>
              </a:rPr>
              <a:t>	Sacerdoce royal et saint,</a:t>
            </a:r>
            <a:br>
              <a:rPr lang="fr-FR" sz="3200" i="0" dirty="0">
                <a:solidFill>
                  <a:schemeClr val="bg1"/>
                </a:solidFill>
              </a:rPr>
            </a:br>
            <a:r>
              <a:rPr lang="fr-FR" sz="3200" i="0" dirty="0">
                <a:solidFill>
                  <a:schemeClr val="bg1"/>
                </a:solidFill>
              </a:rPr>
              <a:t>Proclamez ses louanges,  Vous le peuple consacré</a:t>
            </a:r>
            <a:r>
              <a:rPr lang="fr-FR" sz="3200" i="0" dirty="0" smtClean="0">
                <a:solidFill>
                  <a:schemeClr val="bg1"/>
                </a:solidFill>
              </a:rPr>
              <a:t>.</a:t>
            </a:r>
            <a:endParaRPr lang="fr-FR" sz="3200" i="0" dirty="0">
              <a:solidFill>
                <a:schemeClr val="bg1"/>
              </a:solidFill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254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i="0" dirty="0">
                <a:solidFill>
                  <a:srgbClr val="00CC00"/>
                </a:solidFill>
                <a:latin typeface="Comic Sans MS" pitchFamily="66" charset="0"/>
              </a:rPr>
              <a:t>Liturgie </a:t>
            </a:r>
            <a:r>
              <a:rPr lang="fr-FR" sz="2800" i="0" dirty="0" smtClean="0">
                <a:solidFill>
                  <a:srgbClr val="00CC00"/>
                </a:solidFill>
                <a:latin typeface="Comic Sans MS" pitchFamily="66" charset="0"/>
              </a:rPr>
              <a:t>de l’</a:t>
            </a:r>
            <a:r>
              <a:rPr lang="fr-FR" sz="2800" i="0" dirty="0" smtClean="0">
                <a:solidFill>
                  <a:srgbClr val="FFC000"/>
                </a:solidFill>
                <a:latin typeface="Comic Sans MS" pitchFamily="66" charset="0"/>
              </a:rPr>
              <a:t>Envoi </a:t>
            </a:r>
            <a:r>
              <a:rPr lang="fr-FR" sz="2800" i="0" dirty="0" smtClean="0">
                <a:solidFill>
                  <a:srgbClr val="99CCFF"/>
                </a:solidFill>
                <a:latin typeface="Comic Sans MS" pitchFamily="66" charset="0"/>
              </a:rPr>
              <a:t>-&gt; </a:t>
            </a:r>
            <a:r>
              <a:rPr lang="fr-FR" sz="2800" i="0" dirty="0">
                <a:solidFill>
                  <a:srgbClr val="99CCFF"/>
                </a:solidFill>
                <a:latin typeface="Comic Sans MS" pitchFamily="66" charset="0"/>
              </a:rPr>
              <a:t>Chant de </a:t>
            </a:r>
            <a:r>
              <a:rPr lang="fr-FR" sz="2800" i="0" dirty="0" smtClean="0">
                <a:solidFill>
                  <a:srgbClr val="99CCFF"/>
                </a:solidFill>
                <a:latin typeface="Comic Sans MS" pitchFamily="66" charset="0"/>
              </a:rPr>
              <a:t>sortie</a:t>
            </a:r>
            <a:endParaRPr lang="fr-FR" sz="2800" i="0" dirty="0">
              <a:solidFill>
                <a:srgbClr val="99CCFF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527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ZoneTexte 3"/>
          <p:cNvSpPr txBox="1">
            <a:spLocks noChangeArrowheads="1"/>
          </p:cNvSpPr>
          <p:nvPr/>
        </p:nvSpPr>
        <p:spPr bwMode="auto">
          <a:xfrm>
            <a:off x="-36512" y="640422"/>
            <a:ext cx="9360817" cy="7325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3200" b="1" dirty="0" smtClean="0">
                <a:solidFill>
                  <a:srgbClr val="FFFF00"/>
                </a:solidFill>
              </a:rPr>
              <a:t>Béni soit Dieu le Père de Jésus le Seigneur</a:t>
            </a:r>
            <a:br>
              <a:rPr lang="fr-FR" sz="3200" b="1" dirty="0" smtClean="0">
                <a:solidFill>
                  <a:srgbClr val="FFFF00"/>
                </a:solidFill>
              </a:rPr>
            </a:br>
            <a:r>
              <a:rPr lang="fr-FR" sz="3200" b="1" dirty="0" smtClean="0">
                <a:solidFill>
                  <a:srgbClr val="FFFF00"/>
                </a:solidFill>
              </a:rPr>
              <a:t>Qui a vaincu la mort.</a:t>
            </a:r>
            <a:br>
              <a:rPr lang="fr-FR" sz="3200" b="1" dirty="0" smtClean="0">
                <a:solidFill>
                  <a:srgbClr val="FFFF00"/>
                </a:solidFill>
              </a:rPr>
            </a:br>
            <a:r>
              <a:rPr lang="fr-FR" sz="3200" b="1" dirty="0" smtClean="0">
                <a:solidFill>
                  <a:srgbClr val="FFFF00"/>
                </a:solidFill>
              </a:rPr>
              <a:t>Criez de joie pour lui, il est notre salut,</a:t>
            </a:r>
            <a:br>
              <a:rPr lang="fr-FR" sz="3200" b="1" dirty="0" smtClean="0">
                <a:solidFill>
                  <a:srgbClr val="FFFF00"/>
                </a:solidFill>
              </a:rPr>
            </a:br>
            <a:r>
              <a:rPr lang="fr-FR" sz="3200" b="1" dirty="0" smtClean="0">
                <a:solidFill>
                  <a:srgbClr val="FFFF00"/>
                </a:solidFill>
              </a:rPr>
              <a:t>C´est lui le roi de l´univers.</a:t>
            </a:r>
            <a:endParaRPr lang="fr-FR" sz="3200" dirty="0" smtClean="0">
              <a:solidFill>
                <a:srgbClr val="FFFF00"/>
              </a:solidFill>
            </a:endParaRPr>
          </a:p>
          <a:p>
            <a:endParaRPr lang="fr-FR" sz="1100" dirty="0" smtClean="0">
              <a:solidFill>
                <a:srgbClr val="FFFF00"/>
              </a:solidFill>
            </a:endParaRPr>
          </a:p>
          <a:p>
            <a:pPr marL="447675" indent="-447675"/>
            <a:endParaRPr lang="fr-FR" sz="700" i="0" dirty="0" smtClean="0">
              <a:solidFill>
                <a:schemeClr val="bg1"/>
              </a:solidFill>
            </a:endParaRPr>
          </a:p>
          <a:p>
            <a:pPr marL="447675" lvl="0" indent="-447675"/>
            <a:r>
              <a:rPr lang="fr-FR" sz="3200" i="0" dirty="0" smtClean="0">
                <a:solidFill>
                  <a:schemeClr val="bg1"/>
                </a:solidFill>
              </a:rPr>
              <a:t>5. Aimez votre prochain, Comme le Seigneur vous aime,</a:t>
            </a:r>
            <a:br>
              <a:rPr lang="fr-FR" sz="3200" i="0" dirty="0" smtClean="0">
                <a:solidFill>
                  <a:schemeClr val="bg1"/>
                </a:solidFill>
              </a:rPr>
            </a:br>
            <a:r>
              <a:rPr lang="fr-FR" sz="3200" i="0" dirty="0" smtClean="0">
                <a:solidFill>
                  <a:schemeClr val="bg1"/>
                </a:solidFill>
              </a:rPr>
              <a:t>Le Père nous a dit :</a:t>
            </a:r>
            <a:br>
              <a:rPr lang="fr-FR" sz="3200" i="0" dirty="0" smtClean="0">
                <a:solidFill>
                  <a:schemeClr val="bg1"/>
                </a:solidFill>
              </a:rPr>
            </a:br>
            <a:r>
              <a:rPr lang="fr-FR" sz="3200" i="0" dirty="0" smtClean="0">
                <a:solidFill>
                  <a:schemeClr val="bg1"/>
                </a:solidFill>
              </a:rPr>
              <a:t>« Soyez saints comme je suis Saint ! »</a:t>
            </a:r>
          </a:p>
          <a:p>
            <a:pPr marL="447675" indent="-447675"/>
            <a:endParaRPr lang="fr-FR" sz="2800" i="0" dirty="0" smtClean="0">
              <a:solidFill>
                <a:schemeClr val="bg1"/>
              </a:solidFill>
            </a:endParaRPr>
          </a:p>
          <a:p>
            <a:pPr marL="447675" lvl="0" indent="-447675"/>
            <a:endParaRPr lang="fr-FR" sz="2800" i="0" dirty="0" smtClean="0">
              <a:solidFill>
                <a:schemeClr val="bg1"/>
              </a:solidFill>
            </a:endParaRPr>
          </a:p>
          <a:p>
            <a:pPr marL="447675" lvl="0" indent="-447675"/>
            <a:endParaRPr lang="fr-FR" sz="2800" i="0" dirty="0" smtClean="0">
              <a:solidFill>
                <a:schemeClr val="bg1"/>
              </a:solidFill>
            </a:endParaRPr>
          </a:p>
          <a:p>
            <a:pPr marL="447675" lvl="0" indent="-447675"/>
            <a:endParaRPr lang="fr-FR" sz="2800" i="0" dirty="0" smtClean="0">
              <a:solidFill>
                <a:schemeClr val="bg1"/>
              </a:solidFill>
            </a:endParaRPr>
          </a:p>
          <a:p>
            <a:pPr marL="447675" lvl="0" indent="-447675"/>
            <a:endParaRPr lang="fr-FR" sz="2800" i="0" dirty="0" smtClean="0">
              <a:solidFill>
                <a:schemeClr val="bg1"/>
              </a:solidFill>
            </a:endParaRPr>
          </a:p>
          <a:p>
            <a:pPr marL="447675" lvl="0" indent="-447675"/>
            <a:endParaRPr lang="fr-FR" sz="2800" i="0" dirty="0" smtClean="0">
              <a:solidFill>
                <a:schemeClr val="bg1"/>
              </a:solidFill>
            </a:endParaRPr>
          </a:p>
          <a:p>
            <a:pPr marL="447675" indent="-447675"/>
            <a:r>
              <a:rPr lang="fr-FR" sz="2800" i="0" dirty="0" smtClean="0">
                <a:solidFill>
                  <a:schemeClr val="bg1"/>
                </a:solidFill>
              </a:rPr>
              <a:t> 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517232"/>
            <a:ext cx="1143000" cy="874426"/>
          </a:xfrm>
          <a:prstGeom prst="roundRect">
            <a:avLst>
              <a:gd name="adj" fmla="val 1856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0" y="254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i="0" dirty="0">
                <a:solidFill>
                  <a:srgbClr val="00CC00"/>
                </a:solidFill>
                <a:latin typeface="Comic Sans MS" pitchFamily="66" charset="0"/>
              </a:rPr>
              <a:t>Liturgie </a:t>
            </a:r>
            <a:r>
              <a:rPr lang="fr-FR" sz="2800" i="0" dirty="0" smtClean="0">
                <a:solidFill>
                  <a:srgbClr val="00CC00"/>
                </a:solidFill>
                <a:latin typeface="Comic Sans MS" pitchFamily="66" charset="0"/>
              </a:rPr>
              <a:t>de l’</a:t>
            </a:r>
            <a:r>
              <a:rPr lang="fr-FR" sz="2800" i="0" dirty="0" smtClean="0">
                <a:solidFill>
                  <a:srgbClr val="FFC000"/>
                </a:solidFill>
                <a:latin typeface="Comic Sans MS" pitchFamily="66" charset="0"/>
              </a:rPr>
              <a:t>Envoi </a:t>
            </a:r>
            <a:r>
              <a:rPr lang="fr-FR" sz="2800" i="0" dirty="0" smtClean="0">
                <a:solidFill>
                  <a:srgbClr val="99CCFF"/>
                </a:solidFill>
                <a:latin typeface="Comic Sans MS" pitchFamily="66" charset="0"/>
              </a:rPr>
              <a:t>-&gt; </a:t>
            </a:r>
            <a:r>
              <a:rPr lang="fr-FR" sz="2800" i="0" dirty="0">
                <a:solidFill>
                  <a:srgbClr val="99CCFF"/>
                </a:solidFill>
                <a:latin typeface="Comic Sans MS" pitchFamily="66" charset="0"/>
              </a:rPr>
              <a:t>Chant de </a:t>
            </a:r>
            <a:r>
              <a:rPr lang="fr-FR" sz="2800" i="0" dirty="0" smtClean="0">
                <a:solidFill>
                  <a:srgbClr val="99CCFF"/>
                </a:solidFill>
                <a:latin typeface="Comic Sans MS" pitchFamily="66" charset="0"/>
              </a:rPr>
              <a:t>sortie</a:t>
            </a:r>
            <a:endParaRPr lang="fr-FR" sz="2800" i="0" dirty="0">
              <a:solidFill>
                <a:srgbClr val="99CCFF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656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5465</TotalTime>
  <Words>27</Words>
  <Application>Microsoft Office PowerPoint</Application>
  <PresentationFormat>Affichage à l'écran (4:3)</PresentationFormat>
  <Paragraphs>33</Paragraphs>
  <Slides>3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Modèle par défaut</vt:lpstr>
      <vt:lpstr>Diapositive 1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 MARGOT</dc:creator>
  <cp:lastModifiedBy>DASSAULT SYSTEMES</cp:lastModifiedBy>
  <cp:revision>677</cp:revision>
  <cp:lastPrinted>2017-10-06T11:59:14Z</cp:lastPrinted>
  <dcterms:created xsi:type="dcterms:W3CDTF">2009-10-17T16:00:12Z</dcterms:created>
  <dcterms:modified xsi:type="dcterms:W3CDTF">2019-12-26T15:50:43Z</dcterms:modified>
</cp:coreProperties>
</file>