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53" r:id="rId2"/>
    <p:sldId id="654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2952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00"/>
                </a:solidFill>
              </a:rPr>
              <a:t>Aujourd'hui s'est levée la lumière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C'est la lumière du Seigneur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Elle dépassera les frontières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Elle habitera tous les cœurs.</a:t>
            </a:r>
            <a:endParaRPr lang="fr-FR" dirty="0">
              <a:solidFill>
                <a:srgbClr val="FFFF00"/>
              </a:solidFill>
            </a:endParaRPr>
          </a:p>
          <a:p>
            <a:pPr lvl="0"/>
            <a:endParaRPr lang="fr-FR" sz="800" dirty="0"/>
          </a:p>
          <a:p>
            <a:pPr marL="514350" lvl="0" indent="-514350">
              <a:buAutoNum type="arabicPeriod"/>
            </a:pPr>
            <a:r>
              <a:rPr lang="fr-FR" dirty="0"/>
              <a:t>Que la steppe exulte et fleurisse</a:t>
            </a:r>
            <a:br>
              <a:rPr lang="fr-FR" dirty="0"/>
            </a:br>
            <a:r>
              <a:rPr lang="fr-FR" dirty="0"/>
              <a:t>Qu'elle éclate en cris de joie.</a:t>
            </a:r>
            <a:br>
              <a:rPr lang="fr-FR" dirty="0"/>
            </a:br>
            <a:r>
              <a:rPr lang="fr-FR" dirty="0"/>
              <a:t>Au pays de la soif,  l'eau a jailli et se répand.</a:t>
            </a:r>
          </a:p>
          <a:p>
            <a:pPr marL="514350" lvl="0" indent="-514350">
              <a:buAutoNum type="arabicPeriod"/>
            </a:pPr>
            <a:endParaRPr lang="fr-FR" sz="900" dirty="0"/>
          </a:p>
          <a:p>
            <a:pPr marL="514350" indent="-514350">
              <a:buFontTx/>
              <a:buAutoNum type="arabicPeriod"/>
            </a:pPr>
            <a:r>
              <a:rPr lang="fr-FR" dirty="0"/>
              <a:t>Vous verrez la gloire du Seigneur</a:t>
            </a:r>
            <a:br>
              <a:rPr lang="fr-FR" dirty="0"/>
            </a:br>
            <a:r>
              <a:rPr lang="fr-FR" dirty="0"/>
              <a:t>La splendeur de notre Dieu</a:t>
            </a:r>
            <a:br>
              <a:rPr lang="fr-FR" dirty="0"/>
            </a:br>
            <a:r>
              <a:rPr lang="fr-FR" dirty="0"/>
              <a:t>Dites aux cœurs affligés,</a:t>
            </a:r>
            <a:br>
              <a:rPr lang="fr-FR" dirty="0"/>
            </a:br>
            <a:r>
              <a:rPr lang="fr-FR" dirty="0"/>
              <a:t>Voici votre Dieu, soyez sans crainte.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d’entrée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b="1" dirty="0">
                <a:solidFill>
                  <a:srgbClr val="FFFF00"/>
                </a:solidFill>
              </a:rPr>
              <a:t>Aujourd'hui s'est levée la lumière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C'est la lumière du Seigneur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Elle dépassera les frontières</a:t>
            </a:r>
            <a:br>
              <a:rPr lang="fr-FR" b="1" dirty="0">
                <a:solidFill>
                  <a:srgbClr val="FFFF00"/>
                </a:solidFill>
              </a:rPr>
            </a:br>
            <a:r>
              <a:rPr lang="fr-FR" b="1" dirty="0">
                <a:solidFill>
                  <a:srgbClr val="FFFF00"/>
                </a:solidFill>
              </a:rPr>
              <a:t>Elle habitera tous les cœurs.</a:t>
            </a:r>
            <a:endParaRPr lang="fr-FR" dirty="0">
              <a:solidFill>
                <a:srgbClr val="FFFF00"/>
              </a:solidFill>
            </a:endParaRPr>
          </a:p>
          <a:p>
            <a:pPr lvl="0"/>
            <a:endParaRPr lang="fr-FR" sz="800" dirty="0"/>
          </a:p>
          <a:p>
            <a:pPr marL="444500" lvl="0"/>
            <a:r>
              <a:rPr lang="fr-FR" dirty="0"/>
              <a:t>3. C'est Lui qui vient pour vous sauver,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smtClean="0"/>
              <a:t>Alors </a:t>
            </a:r>
            <a:r>
              <a:rPr lang="fr-FR" dirty="0"/>
              <a:t>s'ouvriront vos cœurs,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smtClean="0"/>
              <a:t>A </a:t>
            </a:r>
            <a:r>
              <a:rPr lang="fr-FR" dirty="0"/>
              <a:t>l'amour du Seigneur ;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smtClean="0"/>
              <a:t>Qui </a:t>
            </a:r>
            <a:r>
              <a:rPr lang="fr-FR" dirty="0"/>
              <a:t>vient pour vous racheter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22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662</cp:revision>
  <cp:lastPrinted>2017-10-06T11:59:14Z</cp:lastPrinted>
  <dcterms:created xsi:type="dcterms:W3CDTF">2009-10-17T16:00:12Z</dcterms:created>
  <dcterms:modified xsi:type="dcterms:W3CDTF">2019-03-10T09:25:55Z</dcterms:modified>
</cp:coreProperties>
</file>