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662" r:id="rId2"/>
    <p:sldId id="663" r:id="rId3"/>
    <p:sldId id="664" r:id="rId4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9393" autoAdjust="0"/>
  </p:normalViewPr>
  <p:slideViewPr>
    <p:cSldViewPr>
      <p:cViewPr varScale="1">
        <p:scale>
          <a:sx n="90" d="100"/>
          <a:sy n="90" d="100"/>
        </p:scale>
        <p:origin x="1267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19/12/2021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/>
              <a:pPr algn="r"/>
              <a:t>1</a:t>
            </a:fld>
            <a:endParaRPr lang="fr-FR" sz="1200" i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70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/>
              <a:pPr algn="r"/>
              <a:t>2</a:t>
            </a:fld>
            <a:endParaRPr lang="fr-FR" sz="1200" i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15977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7"/>
          <p:cNvSpPr txBox="1">
            <a:spLocks noGrp="1" noChangeArrowheads="1"/>
          </p:cNvSpPr>
          <p:nvPr/>
        </p:nvSpPr>
        <p:spPr bwMode="auto">
          <a:xfrm>
            <a:off x="3978132" y="8842030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D31B8DD-BDF0-4EA7-80F9-4A7DD2BF0DCD}" type="slidenum">
              <a:rPr lang="fr-FR" sz="1200" i="0"/>
              <a:pPr algn="r"/>
              <a:t>3</a:t>
            </a:fld>
            <a:endParaRPr lang="fr-FR" sz="1200" i="0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55778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1_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12AC8-BF65-4A6A-BCB1-78828E9D9D0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0278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9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</a:t>
            </a:r>
            <a:r>
              <a:rPr lang="fr-FR" altLang="fr-FR" sz="24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500" b="1" i="0" dirty="0" smtClean="0">
                <a:solidFill>
                  <a:srgbClr val="99CCFF"/>
                </a:solidFill>
                <a:latin typeface="Comic Sans MS" panose="030F0702030302020204" pitchFamily="66" charset="0"/>
              </a:rPr>
              <a:t> </a:t>
            </a:r>
            <a:r>
              <a:rPr lang="fr-FR" sz="25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Communion - Agnus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900" y="798513"/>
            <a:ext cx="8964613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indent="-449263"/>
            <a:r>
              <a:rPr lang="fr-FR" sz="3200" i="0" dirty="0" smtClean="0">
                <a:solidFill>
                  <a:schemeClr val="bg1"/>
                </a:solidFill>
              </a:rPr>
              <a:t>1/ Elevé à la droite de Dieu,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Couronné de mille couronnes,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Tu resplendis comme un soleil radieux.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Les êtres crient autour de ton trône.</a:t>
            </a:r>
          </a:p>
          <a:p>
            <a:endParaRPr lang="fr-FR" sz="32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 Dieu soit la gloire,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 Dieu la victoire,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 Dieu qui enlève,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Les péchés </a:t>
            </a:r>
            <a:r>
              <a:rPr lang="fr-FR" sz="3200" b="1" dirty="0" smtClean="0">
                <a:solidFill>
                  <a:srgbClr val="FFFF00"/>
                </a:solidFill>
              </a:rPr>
              <a:t>du monde,	prends pitié de nous.</a:t>
            </a:r>
            <a:endParaRPr lang="fr-FR" sz="3200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88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</a:t>
            </a:r>
            <a:r>
              <a:rPr lang="fr-FR" altLang="fr-FR" sz="24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5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 Communion - Agnus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900" y="798513"/>
            <a:ext cx="8964613" cy="5509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lvl="0" indent="-449263"/>
            <a:r>
              <a:rPr lang="fr-FR" sz="3200" i="0" dirty="0" smtClean="0">
                <a:solidFill>
                  <a:schemeClr val="bg1"/>
                </a:solidFill>
              </a:rPr>
              <a:t>2/ L'Esprit</a:t>
            </a:r>
            <a:r>
              <a:rPr lang="fr-FR" sz="3200" i="0" dirty="0">
                <a:solidFill>
                  <a:schemeClr val="bg1"/>
                </a:solidFill>
              </a:rPr>
              <a:t> Saint, et l'épouse fidèle </a:t>
            </a:r>
            <a:endParaRPr lang="fr-FR" sz="3200" i="0" dirty="0" smtClean="0">
              <a:solidFill>
                <a:schemeClr val="bg1"/>
              </a:solidFill>
            </a:endParaRPr>
          </a:p>
          <a:p>
            <a:pPr marL="449263" lvl="0" indent="-449263"/>
            <a:r>
              <a:rPr lang="fr-FR" sz="3200" i="0" dirty="0" smtClean="0">
                <a:solidFill>
                  <a:schemeClr val="bg1"/>
                </a:solidFill>
              </a:rPr>
              <a:t>	Disent </a:t>
            </a:r>
            <a:r>
              <a:rPr lang="fr-FR" sz="3200" i="0" dirty="0">
                <a:solidFill>
                  <a:schemeClr val="bg1"/>
                </a:solidFill>
              </a:rPr>
              <a:t>: « Viens </a:t>
            </a:r>
            <a:r>
              <a:rPr lang="fr-FR" sz="3200" i="0" dirty="0" smtClean="0">
                <a:solidFill>
                  <a:schemeClr val="bg1"/>
                </a:solidFill>
              </a:rPr>
              <a:t>! », C'est</a:t>
            </a:r>
            <a:r>
              <a:rPr lang="fr-FR" sz="3200" i="0" dirty="0">
                <a:solidFill>
                  <a:schemeClr val="bg1"/>
                </a:solidFill>
              </a:rPr>
              <a:t> leur cœur qui appelle ;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Viens ô Jésus, toi l'époux bien-aimé ;</a:t>
            </a:r>
            <a:br>
              <a:rPr lang="fr-FR" sz="3200" i="0" dirty="0">
                <a:solidFill>
                  <a:schemeClr val="bg1"/>
                </a:solidFill>
              </a:rPr>
            </a:br>
            <a:r>
              <a:rPr lang="fr-FR" sz="3200" i="0" dirty="0">
                <a:solidFill>
                  <a:schemeClr val="bg1"/>
                </a:solidFill>
              </a:rPr>
              <a:t>Tous tes élus ne cessent de chanter :</a:t>
            </a:r>
          </a:p>
          <a:p>
            <a:endParaRPr lang="fr-FR" sz="32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 Dieu soit la gloire,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 Dieu la victoire,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 Dieu qui enlève,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Les péchés </a:t>
            </a:r>
            <a:r>
              <a:rPr lang="fr-FR" sz="3200" b="1" dirty="0" smtClean="0">
                <a:solidFill>
                  <a:srgbClr val="FFFF00"/>
                </a:solidFill>
              </a:rPr>
              <a:t>du monde,	prends pitié de nous.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3200" i="0" dirty="0">
              <a:solidFill>
                <a:srgbClr val="FFC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171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ext Box 3"/>
          <p:cNvSpPr txBox="1">
            <a:spLocks noChangeArrowheads="1"/>
          </p:cNvSpPr>
          <p:nvPr/>
        </p:nvSpPr>
        <p:spPr bwMode="auto">
          <a:xfrm>
            <a:off x="214313" y="0"/>
            <a:ext cx="87503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500" i="0" dirty="0">
                <a:solidFill>
                  <a:srgbClr val="00B050"/>
                </a:solidFill>
                <a:latin typeface="Comic Sans MS" pitchFamily="66" charset="0"/>
              </a:rPr>
              <a:t>Liturgie de l’ Eucharistie</a:t>
            </a:r>
            <a:r>
              <a:rPr lang="fr-FR" sz="2500" i="0" dirty="0">
                <a:solidFill>
                  <a:srgbClr val="00B050"/>
                </a:solidFill>
              </a:rPr>
              <a:t> </a:t>
            </a:r>
            <a:r>
              <a:rPr lang="fr-FR" altLang="fr-FR" sz="2400" i="0" dirty="0">
                <a:solidFill>
                  <a:srgbClr val="99CCFF"/>
                </a:solidFill>
                <a:latin typeface="Comic Sans MS" pitchFamily="66" charset="0"/>
              </a:rPr>
              <a:t>-&gt;</a:t>
            </a:r>
            <a:r>
              <a:rPr lang="fr-FR" sz="2500" b="1" i="0" dirty="0">
                <a:solidFill>
                  <a:srgbClr val="99CCFF"/>
                </a:solidFill>
                <a:latin typeface="Comic Sans MS" panose="030F0702030302020204" pitchFamily="66" charset="0"/>
              </a:rPr>
              <a:t> Communion - Agnus</a:t>
            </a:r>
          </a:p>
        </p:txBody>
      </p:sp>
      <p:sp>
        <p:nvSpPr>
          <p:cNvPr id="5" name="Rectangle 4"/>
          <p:cNvSpPr/>
          <p:nvPr/>
        </p:nvSpPr>
        <p:spPr>
          <a:xfrm>
            <a:off x="215900" y="798513"/>
            <a:ext cx="8964613" cy="51090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49263" lvl="0" indent="-449263"/>
            <a:r>
              <a:rPr lang="fr-FR" sz="3200" i="0" dirty="0" smtClean="0">
                <a:solidFill>
                  <a:schemeClr val="bg1"/>
                </a:solidFill>
              </a:rPr>
              <a:t>3/ Tous les peuples, toutes les nations,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D'un seul cœur, avec les milliers d'anges,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Entonneront en l'honneur de son nom,</a:t>
            </a:r>
            <a:br>
              <a:rPr lang="fr-FR" sz="3200" i="0" dirty="0" smtClean="0">
                <a:solidFill>
                  <a:schemeClr val="bg1"/>
                </a:solidFill>
              </a:rPr>
            </a:br>
            <a:r>
              <a:rPr lang="fr-FR" sz="3200" i="0" dirty="0" smtClean="0">
                <a:solidFill>
                  <a:schemeClr val="bg1"/>
                </a:solidFill>
              </a:rPr>
              <a:t>Ce chant de gloire, avec force et louange :</a:t>
            </a:r>
          </a:p>
          <a:p>
            <a:endParaRPr lang="fr-FR" sz="3200" b="1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 Dieu soit la gloire,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 Dieu la victoire,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dirty="0" smtClean="0">
                <a:solidFill>
                  <a:srgbClr val="FFFF00"/>
                </a:solidFill>
              </a:rPr>
              <a:t>A l'agneau de Dieu qui enlève,</a:t>
            </a:r>
            <a:endParaRPr lang="fr-FR" sz="3200" dirty="0" smtClean="0">
              <a:solidFill>
                <a:srgbClr val="FFFF00"/>
              </a:solidFill>
            </a:endParaRPr>
          </a:p>
          <a:p>
            <a:r>
              <a:rPr lang="fr-FR" sz="3200" b="1" smtClean="0">
                <a:solidFill>
                  <a:srgbClr val="FFFF00"/>
                </a:solidFill>
              </a:rPr>
              <a:t>Les péchés </a:t>
            </a:r>
            <a:r>
              <a:rPr lang="fr-FR" sz="3200" b="1" dirty="0" smtClean="0">
                <a:solidFill>
                  <a:srgbClr val="FFFF00"/>
                </a:solidFill>
              </a:rPr>
              <a:t>du monde,	 donne-nous la paix.</a:t>
            </a:r>
            <a:endParaRPr lang="fr-FR" sz="3200" dirty="0" smtClean="0">
              <a:solidFill>
                <a:srgbClr val="FFFF00"/>
              </a:solidFill>
            </a:endParaRPr>
          </a:p>
          <a:p>
            <a:endParaRPr lang="fr-FR" sz="1000" i="0" dirty="0">
              <a:solidFill>
                <a:srgbClr val="FFCCFF"/>
              </a:solidFill>
            </a:endParaRPr>
          </a:p>
          <a:p>
            <a:endParaRPr lang="fr-FR" sz="2800" i="0" dirty="0">
              <a:solidFill>
                <a:srgbClr val="FFCCFF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84368" y="5805264"/>
            <a:ext cx="1143000" cy="874426"/>
          </a:xfrm>
          <a:prstGeom prst="roundRect">
            <a:avLst>
              <a:gd name="adj" fmla="val 18561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07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5432</TotalTime>
  <Words>341</Words>
  <Application>Microsoft Office PowerPoint</Application>
  <PresentationFormat>Affichage à l'écran (4:3)</PresentationFormat>
  <Paragraphs>25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Comic Sans MS</vt:lpstr>
      <vt:lpstr>Modèle par défaut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François Daireaux</cp:lastModifiedBy>
  <cp:revision>669</cp:revision>
  <cp:lastPrinted>2017-10-06T11:59:14Z</cp:lastPrinted>
  <dcterms:created xsi:type="dcterms:W3CDTF">2009-10-17T16:00:12Z</dcterms:created>
  <dcterms:modified xsi:type="dcterms:W3CDTF">2021-12-19T18:45:58Z</dcterms:modified>
</cp:coreProperties>
</file>