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148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28/09/2021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596C4A-FFAD-47A2-8420-F49A9129657B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338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31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69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92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02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07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4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5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89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14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166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66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81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3"/>
          <p:cNvSpPr txBox="1">
            <a:spLocks noChangeArrowheads="1"/>
          </p:cNvSpPr>
          <p:nvPr/>
        </p:nvSpPr>
        <p:spPr bwMode="auto">
          <a:xfrm>
            <a:off x="0" y="4445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Eucharistie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: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Procession des Offrandes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600" y="476672"/>
            <a:ext cx="9144000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Aimer c’est tout donner, 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se donner soi même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(bis</a:t>
            </a: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)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	Dieu a tant aimé le monde 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Qu’il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lui a donné son fils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Aimez-vous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les uns les autres 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Comme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Dieu vous a aimés.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2.	Aimez-vous les uns les autres 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 premier Dieu nous aima.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5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3.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Aimons-nous les uns les autres 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Car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l’Amour nous vient de Dieu.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Dieu nous a comblés d’Amour, 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Faisant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de nous ses enfants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37853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17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</TotalTime>
  <Words>100</Words>
  <Application>Microsoft Office PowerPoint</Application>
  <PresentationFormat>Affichage à l'écran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Times New Roman</vt:lpstr>
      <vt:lpstr>1_Modèle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DAIREAUX François</cp:lastModifiedBy>
  <cp:revision>689</cp:revision>
  <cp:lastPrinted>2017-10-06T11:59:14Z</cp:lastPrinted>
  <dcterms:created xsi:type="dcterms:W3CDTF">2009-10-17T16:00:12Z</dcterms:created>
  <dcterms:modified xsi:type="dcterms:W3CDTF">2021-09-28T16:27:47Z</dcterms:modified>
</cp:coreProperties>
</file>