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26" r:id="rId2"/>
  </p:sldMasterIdLst>
  <p:notesMasterIdLst>
    <p:notesMasterId r:id="rId4"/>
  </p:notesMasterIdLst>
  <p:handoutMasterIdLst>
    <p:handoutMasterId r:id="rId5"/>
  </p:handoutMasterIdLst>
  <p:sldIdLst>
    <p:sldId id="261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31B8DD-BDF0-4EA7-80F9-4A7DD2BF0DCD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793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7985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983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8336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64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82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590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0520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6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6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 </a:t>
            </a:r>
            <a:r>
              <a:rPr kumimoji="0" lang="fr-FR" altLang="fr-FR" sz="2600" b="1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-&gt; </a:t>
            </a:r>
            <a:r>
              <a:rPr kumimoji="0" lang="fr-FR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Communion </a:t>
            </a:r>
            <a:r>
              <a:rPr kumimoji="0" lang="fr-FR" sz="26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 Geste de Paix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798513"/>
            <a:ext cx="9180513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Agnus</a:t>
            </a:r>
            <a:r>
              <a:rPr kumimoji="0" lang="fr-FR" alt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itchFamily="34" charset="0"/>
                <a:ea typeface="+mn-ea"/>
                <a:cs typeface="Arial" charset="0"/>
              </a:rPr>
              <a:t>: </a:t>
            </a:r>
            <a:r>
              <a:rPr kumimoji="0" lang="fr-FR" alt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Messe de Saint </a:t>
            </a:r>
            <a:r>
              <a:rPr kumimoji="0" lang="fr-FR" alt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Jean :</a:t>
            </a:r>
            <a:r>
              <a:rPr kumimoji="0" lang="fr-FR" altLang="fr-FR" sz="7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fr-FR" altLang="fr-FR" sz="700" b="1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endParaRPr kumimoji="0" lang="fr-FR" sz="2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Agnus Dei,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agnus dei qui tollis peccata mundi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Miserere nobis.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138" algn="l"/>
              </a:tabLst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Agneau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 Dieu, qui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enlèves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les péchés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du monde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138" algn="l"/>
              </a:tabLst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Prends pitié de nous.</a:t>
            </a:r>
            <a:endParaRPr kumimoji="0" lang="it-IT" sz="2800" b="0" i="1" u="none" strike="noStrike" kern="1200" cap="none" spc="0" normalizeH="0" baseline="0" noProof="0" dirty="0">
              <a:ln>
                <a:noFill/>
              </a:ln>
              <a:solidFill>
                <a:srgbClr val="FFCCCC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Agnus Dei,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agnus dei qui tollis peccata mundi Miserere nobis.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449263" marR="0" lvl="0" indent="-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Agnus Dei, 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agnus dei qui tollis peccata mundi Dona nobis pacem.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	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Donne-nous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CC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la Paix.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85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Comic Sans MS</vt:lpstr>
      <vt:lpstr>2_Modèle par défaut</vt:lpstr>
      <vt:lpstr>3_Modèle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699</cp:revision>
  <cp:lastPrinted>2017-10-06T11:59:14Z</cp:lastPrinted>
  <dcterms:created xsi:type="dcterms:W3CDTF">2009-10-17T16:00:12Z</dcterms:created>
  <dcterms:modified xsi:type="dcterms:W3CDTF">2022-09-25T13:46:08Z</dcterms:modified>
</cp:coreProperties>
</file>