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FF"/>
    <a:srgbClr val="FFFF00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19/12/2021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31B8DD-BDF0-4EA7-80F9-4A7DD2BF0DCD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9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500" i="0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500" i="0" dirty="0">
                <a:solidFill>
                  <a:srgbClr val="00B050"/>
                </a:solidFill>
              </a:rPr>
              <a:t> -&gt; </a:t>
            </a:r>
            <a:r>
              <a:rPr lang="fr-FR" sz="2500" b="1" i="0" dirty="0">
                <a:solidFill>
                  <a:srgbClr val="CCCCFF"/>
                </a:solidFill>
                <a:latin typeface="Comic Sans MS" pitchFamily="66" charset="0"/>
              </a:rPr>
              <a:t>Communion - </a:t>
            </a:r>
            <a:r>
              <a:rPr lang="fr-FR" sz="2500" b="1" i="0" dirty="0" smtClean="0">
                <a:solidFill>
                  <a:srgbClr val="CCCCFF"/>
                </a:solidFill>
                <a:latin typeface="Comic Sans MS" pitchFamily="66" charset="0"/>
              </a:rPr>
              <a:t>Agnus</a:t>
            </a:r>
            <a:endParaRPr lang="fr-FR" sz="2500" b="1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9923" y="477838"/>
            <a:ext cx="9468544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3200" b="1" dirty="0">
                <a:solidFill>
                  <a:srgbClr val="FFCCFF"/>
                </a:solidFill>
              </a:rPr>
              <a:t>Agnus : </a:t>
            </a:r>
            <a:r>
              <a:rPr lang="fr-FR" altLang="fr-FR" sz="3200" b="1" dirty="0">
                <a:solidFill>
                  <a:srgbClr val="FFCC99"/>
                </a:solidFill>
              </a:rPr>
              <a:t>messe de </a:t>
            </a:r>
            <a:r>
              <a:rPr lang="fr-FR" altLang="fr-FR" sz="3200" b="1" dirty="0" smtClean="0">
                <a:solidFill>
                  <a:srgbClr val="FFCC99"/>
                </a:solidFill>
              </a:rPr>
              <a:t>la </a:t>
            </a:r>
            <a:r>
              <a:rPr lang="fr-FR" altLang="fr-FR" sz="3200" b="1" dirty="0" smtClean="0">
                <a:solidFill>
                  <a:srgbClr val="FFCC99"/>
                </a:solidFill>
              </a:rPr>
              <a:t>visitation</a:t>
            </a:r>
          </a:p>
          <a:p>
            <a:endParaRPr lang="fr-FR" altLang="fr-FR" sz="1600" b="1" dirty="0" smtClean="0">
              <a:solidFill>
                <a:srgbClr val="FFCC99"/>
              </a:solidFill>
            </a:endParaRPr>
          </a:p>
          <a:p>
            <a:r>
              <a:rPr lang="fr-FR" sz="3100" b="1" dirty="0" smtClean="0">
                <a:solidFill>
                  <a:schemeClr val="bg1"/>
                </a:solidFill>
              </a:rPr>
              <a:t>Agneau </a:t>
            </a:r>
            <a:r>
              <a:rPr lang="fr-FR" sz="3100" b="1" dirty="0" smtClean="0">
                <a:solidFill>
                  <a:schemeClr val="bg1"/>
                </a:solidFill>
              </a:rPr>
              <a:t>de Dieu </a:t>
            </a:r>
            <a:endParaRPr lang="fr-FR" sz="3100" b="1" dirty="0" smtClean="0">
              <a:solidFill>
                <a:schemeClr val="bg1"/>
              </a:solidFill>
            </a:endParaRPr>
          </a:p>
          <a:p>
            <a:r>
              <a:rPr lang="fr-FR" sz="3100" b="1" dirty="0" smtClean="0">
                <a:solidFill>
                  <a:schemeClr val="bg1"/>
                </a:solidFill>
              </a:rPr>
              <a:t>qui </a:t>
            </a:r>
            <a:r>
              <a:rPr lang="fr-FR" sz="3100" b="1" dirty="0" smtClean="0">
                <a:solidFill>
                  <a:schemeClr val="bg1"/>
                </a:solidFill>
              </a:rPr>
              <a:t>enlèves </a:t>
            </a:r>
            <a:r>
              <a:rPr lang="fr-FR" sz="3100" b="1" dirty="0" smtClean="0">
                <a:solidFill>
                  <a:schemeClr val="bg1"/>
                </a:solidFill>
              </a:rPr>
              <a:t>les péchés </a:t>
            </a:r>
            <a:r>
              <a:rPr lang="fr-FR" sz="3100" b="1" dirty="0" smtClean="0">
                <a:solidFill>
                  <a:schemeClr val="bg1"/>
                </a:solidFill>
              </a:rPr>
              <a:t>du monde, </a:t>
            </a:r>
            <a:endParaRPr lang="fr-FR" sz="3100" b="1" dirty="0" smtClean="0">
              <a:solidFill>
                <a:schemeClr val="bg1"/>
              </a:solidFill>
            </a:endParaRPr>
          </a:p>
          <a:p>
            <a:r>
              <a:rPr lang="fr-FR" sz="3100" b="1" dirty="0">
                <a:solidFill>
                  <a:schemeClr val="bg1"/>
                </a:solidFill>
              </a:rPr>
              <a:t>P</a:t>
            </a:r>
            <a:r>
              <a:rPr lang="fr-FR" sz="3100" b="1" dirty="0" smtClean="0">
                <a:solidFill>
                  <a:schemeClr val="bg1"/>
                </a:solidFill>
              </a:rPr>
              <a:t>rends </a:t>
            </a:r>
            <a:r>
              <a:rPr lang="fr-FR" sz="3100" b="1" dirty="0" smtClean="0">
                <a:solidFill>
                  <a:schemeClr val="bg1"/>
                </a:solidFill>
              </a:rPr>
              <a:t>pitié de nous !</a:t>
            </a:r>
          </a:p>
          <a:p>
            <a:endParaRPr lang="fr-FR" sz="3100" b="1" i="0" dirty="0">
              <a:solidFill>
                <a:schemeClr val="bg1"/>
              </a:solidFill>
            </a:endParaRPr>
          </a:p>
          <a:p>
            <a:r>
              <a:rPr lang="fr-FR" sz="3100" b="1" dirty="0">
                <a:solidFill>
                  <a:schemeClr val="bg1"/>
                </a:solidFill>
              </a:rPr>
              <a:t>Agneau de Dieu </a:t>
            </a:r>
            <a:endParaRPr lang="fr-FR" sz="3100" b="1" dirty="0" smtClean="0">
              <a:solidFill>
                <a:schemeClr val="bg1"/>
              </a:solidFill>
            </a:endParaRPr>
          </a:p>
          <a:p>
            <a:r>
              <a:rPr lang="fr-FR" sz="3100" b="1" dirty="0" smtClean="0">
                <a:solidFill>
                  <a:schemeClr val="bg1"/>
                </a:solidFill>
              </a:rPr>
              <a:t>qui </a:t>
            </a:r>
            <a:r>
              <a:rPr lang="fr-FR" sz="3100" b="1" dirty="0" smtClean="0">
                <a:solidFill>
                  <a:schemeClr val="bg1"/>
                </a:solidFill>
              </a:rPr>
              <a:t>enlèves </a:t>
            </a:r>
            <a:r>
              <a:rPr lang="fr-FR" sz="3100" b="1" dirty="0" smtClean="0">
                <a:solidFill>
                  <a:schemeClr val="bg1"/>
                </a:solidFill>
              </a:rPr>
              <a:t>les péchés </a:t>
            </a:r>
            <a:r>
              <a:rPr lang="fr-FR" sz="3100" b="1" dirty="0">
                <a:solidFill>
                  <a:schemeClr val="bg1"/>
                </a:solidFill>
              </a:rPr>
              <a:t>du monde, </a:t>
            </a:r>
            <a:endParaRPr lang="fr-FR" sz="3100" b="1" dirty="0" smtClean="0">
              <a:solidFill>
                <a:schemeClr val="bg1"/>
              </a:solidFill>
            </a:endParaRPr>
          </a:p>
          <a:p>
            <a:r>
              <a:rPr lang="fr-FR" sz="3100" b="1" dirty="0">
                <a:solidFill>
                  <a:schemeClr val="bg1"/>
                </a:solidFill>
              </a:rPr>
              <a:t>P</a:t>
            </a:r>
            <a:r>
              <a:rPr lang="fr-FR" sz="3100" b="1" dirty="0" smtClean="0">
                <a:solidFill>
                  <a:schemeClr val="bg1"/>
                </a:solidFill>
              </a:rPr>
              <a:t>rends </a:t>
            </a:r>
            <a:r>
              <a:rPr lang="fr-FR" sz="3100" b="1" dirty="0">
                <a:solidFill>
                  <a:schemeClr val="bg1"/>
                </a:solidFill>
              </a:rPr>
              <a:t>pitié de </a:t>
            </a:r>
            <a:r>
              <a:rPr lang="fr-FR" sz="3100" b="1" dirty="0" smtClean="0">
                <a:solidFill>
                  <a:schemeClr val="bg1"/>
                </a:solidFill>
              </a:rPr>
              <a:t>nous !</a:t>
            </a:r>
            <a:endParaRPr lang="fr-FR" sz="3100" b="1" dirty="0">
              <a:solidFill>
                <a:schemeClr val="bg1"/>
              </a:solidFill>
            </a:endParaRPr>
          </a:p>
          <a:p>
            <a:endParaRPr lang="fr-FR" sz="3100" b="1" dirty="0">
              <a:solidFill>
                <a:schemeClr val="bg1"/>
              </a:solidFill>
            </a:endParaRPr>
          </a:p>
          <a:p>
            <a:r>
              <a:rPr lang="fr-FR" sz="3100" b="1" dirty="0">
                <a:solidFill>
                  <a:schemeClr val="bg1"/>
                </a:solidFill>
              </a:rPr>
              <a:t>Agneau de Dieu </a:t>
            </a:r>
            <a:endParaRPr lang="fr-FR" sz="3100" b="1" dirty="0" smtClean="0">
              <a:solidFill>
                <a:schemeClr val="bg1"/>
              </a:solidFill>
            </a:endParaRPr>
          </a:p>
          <a:p>
            <a:r>
              <a:rPr lang="fr-FR" sz="3100" b="1" dirty="0" smtClean="0">
                <a:solidFill>
                  <a:schemeClr val="bg1"/>
                </a:solidFill>
              </a:rPr>
              <a:t>qui </a:t>
            </a:r>
            <a:r>
              <a:rPr lang="fr-FR" sz="3100" b="1" dirty="0" smtClean="0">
                <a:solidFill>
                  <a:schemeClr val="bg1"/>
                </a:solidFill>
              </a:rPr>
              <a:t>enlèves </a:t>
            </a:r>
            <a:r>
              <a:rPr lang="fr-FR" sz="3100" b="1" dirty="0" smtClean="0">
                <a:solidFill>
                  <a:schemeClr val="bg1"/>
                </a:solidFill>
              </a:rPr>
              <a:t>les péchés </a:t>
            </a:r>
            <a:r>
              <a:rPr lang="fr-FR" sz="3100" b="1" dirty="0">
                <a:solidFill>
                  <a:schemeClr val="bg1"/>
                </a:solidFill>
              </a:rPr>
              <a:t>du monde, </a:t>
            </a:r>
            <a:endParaRPr lang="fr-FR" sz="3100" b="1" dirty="0" smtClean="0">
              <a:solidFill>
                <a:schemeClr val="bg1"/>
              </a:solidFill>
            </a:endParaRPr>
          </a:p>
          <a:p>
            <a:r>
              <a:rPr lang="fr-FR" sz="3100" b="1" dirty="0" smtClean="0">
                <a:solidFill>
                  <a:schemeClr val="bg1"/>
                </a:solidFill>
              </a:rPr>
              <a:t>Donne-nous </a:t>
            </a:r>
            <a:r>
              <a:rPr lang="fr-FR" sz="3100" b="1" dirty="0">
                <a:solidFill>
                  <a:schemeClr val="bg1"/>
                </a:solidFill>
              </a:rPr>
              <a:t>la </a:t>
            </a:r>
            <a:r>
              <a:rPr lang="fr-FR" sz="3100" b="1" dirty="0" smtClean="0">
                <a:solidFill>
                  <a:schemeClr val="bg1"/>
                </a:solidFill>
              </a:rPr>
              <a:t>paix !</a:t>
            </a:r>
            <a:endParaRPr lang="fr-FR" sz="3100" b="1" dirty="0">
              <a:solidFill>
                <a:schemeClr val="bg1"/>
              </a:solidFill>
            </a:endParaRPr>
          </a:p>
          <a:p>
            <a:endParaRPr lang="fr-FR" sz="3000" i="0" dirty="0" smtClean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60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664</cp:revision>
  <cp:lastPrinted>2017-10-06T11:59:14Z</cp:lastPrinted>
  <dcterms:created xsi:type="dcterms:W3CDTF">2009-10-17T16:00:12Z</dcterms:created>
  <dcterms:modified xsi:type="dcterms:W3CDTF">2021-12-19T18:43:58Z</dcterms:modified>
</cp:coreProperties>
</file>