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53" r:id="rId2"/>
    <p:sldId id="654" r:id="rId3"/>
    <p:sldId id="655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29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dirty="0" smtClean="0"/>
              <a:t>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-&gt;</a:t>
            </a:r>
            <a:r>
              <a:rPr lang="fr-FR" altLang="fr-FR" dirty="0" smtClean="0"/>
              <a:t> </a:t>
            </a:r>
            <a:r>
              <a:rPr lang="fr-FR" altLang="fr-FR" b="1" dirty="0" smtClean="0">
                <a:solidFill>
                  <a:srgbClr val="FFFF00"/>
                </a:solidFill>
                <a:latin typeface="Comic Sans MS" pitchFamily="66" charset="0"/>
              </a:rPr>
              <a:t>Communion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324528" cy="6165850"/>
          </a:xfrm>
        </p:spPr>
        <p:txBody>
          <a:bodyPr/>
          <a:lstStyle/>
          <a:p>
            <a:pPr marL="355600" indent="-355600" algn="ctr">
              <a:spcBef>
                <a:spcPts val="0"/>
              </a:spcBef>
            </a:pPr>
            <a:r>
              <a:rPr lang="fr-FR" sz="3600" dirty="0" err="1" smtClean="0">
                <a:solidFill>
                  <a:srgbClr val="FFCCFF"/>
                </a:solidFill>
              </a:rPr>
              <a:t>Abba</a:t>
            </a:r>
            <a:r>
              <a:rPr lang="fr-FR" sz="3600" dirty="0" smtClean="0">
                <a:solidFill>
                  <a:srgbClr val="FFCCFF"/>
                </a:solidFill>
              </a:rPr>
              <a:t> Père</a:t>
            </a:r>
          </a:p>
          <a:p>
            <a:pPr marL="441325" indent="-441325">
              <a:spcBef>
                <a:spcPts val="0"/>
              </a:spcBef>
            </a:pPr>
            <a:r>
              <a:rPr lang="fr-FR" dirty="0" smtClean="0"/>
              <a:t>1/ </a:t>
            </a:r>
            <a:r>
              <a:rPr lang="fr-FR" dirty="0" smtClean="0"/>
              <a:t>Bien avant le chant qui créa l’univers</a:t>
            </a:r>
          </a:p>
          <a:p>
            <a:pPr marL="441325" indent="-441325">
              <a:spcBef>
                <a:spcPts val="0"/>
              </a:spcBef>
            </a:pPr>
            <a:r>
              <a:rPr lang="fr-FR" dirty="0" smtClean="0"/>
              <a:t>	Bien avant l’Esprit qui planait sur la Terre</a:t>
            </a:r>
          </a:p>
          <a:p>
            <a:pPr marL="441325" indent="-441325">
              <a:spcBef>
                <a:spcPts val="0"/>
              </a:spcBef>
            </a:pPr>
            <a:r>
              <a:rPr lang="fr-FR" dirty="0" smtClean="0"/>
              <a:t>	Bien avant que Tu me formes de la poussière</a:t>
            </a:r>
          </a:p>
          <a:p>
            <a:pPr marL="355600" indent="-355600">
              <a:spcBef>
                <a:spcPts val="0"/>
              </a:spcBef>
            </a:pPr>
            <a:r>
              <a:rPr lang="fr-FR" dirty="0" smtClean="0"/>
              <a:t>	Tu rêvais du jour où Tu pourrais m’aimer</a:t>
            </a:r>
          </a:p>
          <a:p>
            <a:pPr marL="355600" indent="-355600">
              <a:spcBef>
                <a:spcPts val="0"/>
              </a:spcBef>
            </a:pPr>
            <a:endParaRPr lang="fr-FR" sz="1600" dirty="0" smtClean="0"/>
          </a:p>
          <a:p>
            <a:pPr marL="355600" indent="-355600">
              <a:spcBef>
                <a:spcPts val="0"/>
              </a:spcBef>
            </a:pPr>
            <a:r>
              <a:rPr lang="fr-FR" dirty="0" smtClean="0"/>
              <a:t>Bien avant les premiers battements de mon cœur</a:t>
            </a:r>
          </a:p>
          <a:p>
            <a:pPr marL="355600" indent="-355600">
              <a:spcBef>
                <a:spcPts val="0"/>
              </a:spcBef>
            </a:pPr>
            <a:r>
              <a:rPr lang="fr-FR" dirty="0" smtClean="0"/>
              <a:t>Bien avant que je m’éveille à Ta douceur</a:t>
            </a:r>
          </a:p>
          <a:p>
            <a:pPr marL="355600" indent="-355600">
              <a:spcBef>
                <a:spcPts val="0"/>
              </a:spcBef>
            </a:pPr>
            <a:r>
              <a:rPr lang="fr-FR" dirty="0" smtClean="0"/>
              <a:t>Bien avant mes doutes, mes joies et mes douleurs</a:t>
            </a:r>
          </a:p>
          <a:p>
            <a:pPr marL="355600" indent="-355600">
              <a:spcBef>
                <a:spcPts val="0"/>
              </a:spcBef>
            </a:pPr>
            <a:r>
              <a:rPr lang="fr-FR" dirty="0" smtClean="0"/>
              <a:t>Tu rêvais du jour où je pourrais T’aimer (bis)</a:t>
            </a:r>
          </a:p>
          <a:p>
            <a:pPr algn="ctr">
              <a:spcBef>
                <a:spcPts val="0"/>
              </a:spcBef>
            </a:pPr>
            <a:endParaRPr lang="fr-FR" sz="2000" dirty="0" smtClean="0"/>
          </a:p>
          <a:p>
            <a:pPr algn="ctr">
              <a:spcBef>
                <a:spcPts val="0"/>
              </a:spcBef>
            </a:pPr>
            <a:r>
              <a:rPr lang="fr-FR" b="1" dirty="0" err="1" smtClean="0">
                <a:solidFill>
                  <a:srgbClr val="FFFF00"/>
                </a:solidFill>
              </a:rPr>
              <a:t>Abba</a:t>
            </a:r>
            <a:r>
              <a:rPr lang="fr-FR" b="1" dirty="0" smtClean="0">
                <a:solidFill>
                  <a:srgbClr val="FFFF00"/>
                </a:solidFill>
              </a:rPr>
              <a:t> Père, je suis à Toi </a:t>
            </a:r>
            <a:r>
              <a:rPr lang="fr-FR" dirty="0" smtClean="0"/>
              <a:t>(4x)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dirty="0" smtClean="0"/>
              <a:t>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-&gt;</a:t>
            </a:r>
            <a:r>
              <a:rPr lang="fr-FR" altLang="fr-FR" dirty="0" smtClean="0"/>
              <a:t> </a:t>
            </a:r>
            <a:r>
              <a:rPr lang="fr-FR" altLang="fr-FR" b="1" dirty="0" smtClean="0">
                <a:solidFill>
                  <a:srgbClr val="FFFF00"/>
                </a:solidFill>
                <a:latin typeface="Comic Sans MS" pitchFamily="66" charset="0"/>
              </a:rPr>
              <a:t>Communion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marL="449263" indent="-449263">
              <a:spcBef>
                <a:spcPts val="0"/>
              </a:spcBef>
            </a:pPr>
            <a:endParaRPr lang="fr-FR" dirty="0" smtClean="0"/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2</a:t>
            </a:r>
            <a:r>
              <a:rPr lang="fr-FR" dirty="0" smtClean="0"/>
              <a:t>/ Bien avant que Jésus marche sur la Terre</a:t>
            </a:r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	Bien avant le Fils qui nous montre le Père</a:t>
            </a:r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	Bien avant que les cieux sur moi soient ouverts</a:t>
            </a:r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	Tu rêvais du jour où Tu pourrais m’aimer</a:t>
            </a:r>
          </a:p>
          <a:p>
            <a:pPr marL="355600" indent="-355600">
              <a:spcBef>
                <a:spcPts val="0"/>
              </a:spcBef>
            </a:pPr>
            <a:endParaRPr lang="fr-FR" dirty="0" smtClean="0"/>
          </a:p>
          <a:p>
            <a:pPr marL="355600" indent="-355600">
              <a:spcBef>
                <a:spcPts val="0"/>
              </a:spcBef>
            </a:pPr>
            <a:r>
              <a:rPr lang="fr-FR" dirty="0" smtClean="0"/>
              <a:t>Bien avant que mon péché brise Ton cœur</a:t>
            </a:r>
          </a:p>
          <a:p>
            <a:pPr marL="355600" indent="-355600">
              <a:spcBef>
                <a:spcPts val="0"/>
              </a:spcBef>
            </a:pPr>
            <a:r>
              <a:rPr lang="fr-FR" dirty="0" smtClean="0"/>
              <a:t>Bien avant que coulent le sang et la sueur</a:t>
            </a:r>
          </a:p>
          <a:p>
            <a:pPr marL="355600" indent="-355600">
              <a:spcBef>
                <a:spcPts val="0"/>
              </a:spcBef>
            </a:pPr>
            <a:r>
              <a:rPr lang="fr-FR" dirty="0" smtClean="0"/>
              <a:t>Bien avant les clous, le froid, et la douleur</a:t>
            </a:r>
          </a:p>
          <a:p>
            <a:pPr marL="355600" indent="-355600">
              <a:spcBef>
                <a:spcPts val="0"/>
              </a:spcBef>
            </a:pPr>
            <a:r>
              <a:rPr lang="fr-FR" dirty="0" smtClean="0"/>
              <a:t>Tu rêvais du jour où je pourrais T’aimer (bis)</a:t>
            </a:r>
          </a:p>
          <a:p>
            <a:pPr>
              <a:spcBef>
                <a:spcPts val="0"/>
              </a:spcBef>
            </a:pPr>
            <a:endParaRPr lang="fr-FR" b="1" dirty="0" smtClean="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fr-FR" b="1" dirty="0" err="1" smtClean="0">
                <a:solidFill>
                  <a:srgbClr val="FFFF00"/>
                </a:solidFill>
              </a:rPr>
              <a:t>Abba</a:t>
            </a:r>
            <a:r>
              <a:rPr lang="fr-FR" b="1" dirty="0" smtClean="0">
                <a:solidFill>
                  <a:srgbClr val="FFFF00"/>
                </a:solidFill>
              </a:rPr>
              <a:t> </a:t>
            </a:r>
            <a:r>
              <a:rPr lang="fr-FR" b="1" dirty="0" smtClean="0">
                <a:solidFill>
                  <a:srgbClr val="FFFF00"/>
                </a:solidFill>
              </a:rPr>
              <a:t>Père, je suis à Toi </a:t>
            </a:r>
            <a:r>
              <a:rPr lang="fr-FR" dirty="0" smtClean="0"/>
              <a:t>(4x)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dirty="0" smtClean="0"/>
              <a:t>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-&gt;</a:t>
            </a:r>
            <a:r>
              <a:rPr lang="fr-FR" altLang="fr-FR" dirty="0" smtClean="0"/>
              <a:t> </a:t>
            </a:r>
            <a:r>
              <a:rPr lang="fr-FR" altLang="fr-FR" b="1" dirty="0" smtClean="0">
                <a:solidFill>
                  <a:srgbClr val="FFFF00"/>
                </a:solidFill>
                <a:latin typeface="Comic Sans MS" pitchFamily="66" charset="0"/>
              </a:rPr>
              <a:t>Communion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324528" cy="6165850"/>
          </a:xfrm>
        </p:spPr>
        <p:txBody>
          <a:bodyPr/>
          <a:lstStyle/>
          <a:p>
            <a:pPr algn="ctr">
              <a:spcBef>
                <a:spcPts val="0"/>
              </a:spcBef>
            </a:pPr>
            <a:endParaRPr lang="fr-FR" dirty="0" smtClean="0"/>
          </a:p>
          <a:p>
            <a:pPr algn="ctr">
              <a:spcBef>
                <a:spcPts val="0"/>
              </a:spcBef>
            </a:pPr>
            <a:r>
              <a:rPr lang="fr-FR" dirty="0" err="1" smtClean="0"/>
              <a:t>Abba</a:t>
            </a:r>
            <a:r>
              <a:rPr lang="fr-FR" dirty="0" smtClean="0"/>
              <a:t> </a:t>
            </a:r>
            <a:r>
              <a:rPr lang="fr-FR" dirty="0" smtClean="0"/>
              <a:t>Père, je suis émerveillé</a:t>
            </a:r>
          </a:p>
          <a:p>
            <a:pPr algn="ctr">
              <a:spcBef>
                <a:spcPts val="0"/>
              </a:spcBef>
            </a:pPr>
            <a:r>
              <a:rPr lang="fr-FR" dirty="0" smtClean="0"/>
              <a:t>Saisi par l’immensité de Ton amour pour moi</a:t>
            </a:r>
          </a:p>
          <a:p>
            <a:pPr algn="ctr">
              <a:spcBef>
                <a:spcPts val="0"/>
              </a:spcBef>
            </a:pPr>
            <a:r>
              <a:rPr lang="fr-FR" dirty="0" err="1" smtClean="0"/>
              <a:t>Abba</a:t>
            </a:r>
            <a:r>
              <a:rPr lang="fr-FR" dirty="0" smtClean="0"/>
              <a:t> Père, si grande est ta tendresse</a:t>
            </a:r>
          </a:p>
          <a:p>
            <a:pPr algn="ctr">
              <a:spcBef>
                <a:spcPts val="0"/>
              </a:spcBef>
            </a:pPr>
            <a:r>
              <a:rPr lang="fr-FR" dirty="0" smtClean="0"/>
              <a:t>Ton cœur est grand ouvert, et je viens plonger dans Tes bras</a:t>
            </a:r>
          </a:p>
          <a:p>
            <a:pPr algn="ctr">
              <a:spcBef>
                <a:spcPts val="0"/>
              </a:spcBef>
            </a:pPr>
            <a:endParaRPr lang="fr-FR" sz="2000" dirty="0" smtClean="0"/>
          </a:p>
          <a:p>
            <a:pPr>
              <a:spcBef>
                <a:spcPts val="0"/>
              </a:spcBef>
            </a:pP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RÃ©sultat de recherche d'images pour &quot;cieux ouverts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411760" y="3861048"/>
            <a:ext cx="4795122" cy="2996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5418</TotalTime>
  <Words>77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Liturgie de l’ Eucharistie -&gt; Communion</vt:lpstr>
      <vt:lpstr>Liturgie de l’ Eucharistie -&gt; Communion</vt:lpstr>
      <vt:lpstr>Liturgie de l’ Eucharistie -&gt; Communion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661</cp:revision>
  <cp:lastPrinted>2017-10-06T11:59:14Z</cp:lastPrinted>
  <dcterms:created xsi:type="dcterms:W3CDTF">2009-10-17T16:00:12Z</dcterms:created>
  <dcterms:modified xsi:type="dcterms:W3CDTF">2019-02-03T18:27:24Z</dcterms:modified>
</cp:coreProperties>
</file>