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6" r:id="rId2"/>
    <p:sldMasterId id="2147483720" r:id="rId3"/>
  </p:sldMasterIdLst>
  <p:notesMasterIdLst>
    <p:notesMasterId r:id="rId6"/>
  </p:notesMasterIdLst>
  <p:handoutMasterIdLst>
    <p:handoutMasterId r:id="rId7"/>
  </p:handoutMasterIdLst>
  <p:sldIdLst>
    <p:sldId id="260" r:id="rId4"/>
    <p:sldId id="261" r:id="rId5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117" d="100"/>
          <a:sy n="117" d="100"/>
        </p:scale>
        <p:origin x="14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14/05/2023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498D77-FCBF-4716-B7F4-ECB18BC15275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80883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498D77-FCBF-4716-B7F4-ECB18BC15275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992349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230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4B535-FDB6-472D-A8FF-F49A5677C9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4940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E1F9B-4EA3-4759-9365-72869AF1AF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592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4E737-8318-4BF0-9147-2CAA634895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015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C7387-6EE4-436A-8620-1754E848C3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51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29162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3399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148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372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B789-BFD8-490C-86ED-C1005C637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9584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83B94-60A2-462B-AD5D-B3A30D35C4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469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ED4AD-8BE0-4DD4-8503-055BE133CA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70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864BF-6444-4C08-A475-2885EC33E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719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364AD-C780-40D6-80AE-36C80F2585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268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79968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9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cs typeface="+mn-cs"/>
              </a:defRPr>
            </a:lvl1pPr>
          </a:lstStyle>
          <a:p>
            <a:pPr>
              <a:defRPr/>
            </a:pPr>
            <a:fld id="{D40A32AF-632D-455B-8BB4-D4E8EF3F64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78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0" y="620688"/>
            <a:ext cx="9144000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8775" lvl="0" indent="-358775">
              <a:buAutoNum type="arabicPeriod"/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Béni </a:t>
            </a:r>
            <a:r>
              <a:rPr lang="fr-FR" sz="3200" i="0" dirty="0">
                <a:solidFill>
                  <a:srgbClr val="FFFFFF"/>
                </a:solidFill>
              </a:rPr>
              <a:t>sois-tu Seigneur Dieu de nos pères:</a:t>
            </a:r>
          </a:p>
          <a:p>
            <a:pPr marL="358775" lvl="0" indent="-358775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à </a:t>
            </a:r>
            <a:r>
              <a:rPr lang="fr-FR" sz="3200" i="0" dirty="0">
                <a:solidFill>
                  <a:srgbClr val="FFFFFF"/>
                </a:solidFill>
              </a:rPr>
              <a:t>toi louange et gloire éternellement!</a:t>
            </a:r>
          </a:p>
          <a:p>
            <a:pPr marL="358775" lvl="0" indent="-358775">
              <a:spcBef>
                <a:spcPts val="120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Béni </a:t>
            </a:r>
            <a:r>
              <a:rPr lang="fr-FR" sz="3200" i="0" dirty="0">
                <a:solidFill>
                  <a:srgbClr val="FFFFFF"/>
                </a:solidFill>
              </a:rPr>
              <a:t>soit le nom très saint de ta gloire:</a:t>
            </a:r>
          </a:p>
          <a:p>
            <a:pPr marL="358775" lvl="0" indent="-358775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à </a:t>
            </a:r>
            <a:r>
              <a:rPr lang="fr-FR" sz="3200" i="0" dirty="0">
                <a:solidFill>
                  <a:srgbClr val="FFFFFF"/>
                </a:solidFill>
              </a:rPr>
              <a:t>toi louange et gloire éternellement!</a:t>
            </a:r>
          </a:p>
          <a:p>
            <a:pPr marL="358775" lvl="0" indent="-358775">
              <a:spcBef>
                <a:spcPts val="120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Béni </a:t>
            </a:r>
            <a:r>
              <a:rPr lang="fr-FR" sz="3200" i="0" dirty="0">
                <a:solidFill>
                  <a:srgbClr val="FFFFFF"/>
                </a:solidFill>
              </a:rPr>
              <a:t>sois-tu dans ton saint temple de gloire:</a:t>
            </a:r>
          </a:p>
          <a:p>
            <a:pPr marL="358775" lvl="0" indent="-358775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à </a:t>
            </a:r>
            <a:r>
              <a:rPr lang="fr-FR" sz="3200" i="0" dirty="0">
                <a:solidFill>
                  <a:srgbClr val="FFFFFF"/>
                </a:solidFill>
              </a:rPr>
              <a:t>toi louange et gloire éternellement!</a:t>
            </a:r>
          </a:p>
          <a:p>
            <a:pPr marL="358775" lvl="0" indent="-358775">
              <a:spcBef>
                <a:spcPts val="120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Béni </a:t>
            </a:r>
            <a:r>
              <a:rPr lang="fr-FR" sz="3200" i="0" dirty="0">
                <a:solidFill>
                  <a:srgbClr val="FFFFFF"/>
                </a:solidFill>
              </a:rPr>
              <a:t>sois-tu sur le trône de ton règne:</a:t>
            </a:r>
          </a:p>
          <a:p>
            <a:pPr marL="358775" lvl="0" indent="-358775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à </a:t>
            </a:r>
            <a:r>
              <a:rPr lang="fr-FR" sz="3200" i="0" dirty="0">
                <a:solidFill>
                  <a:srgbClr val="FFFFFF"/>
                </a:solidFill>
              </a:rPr>
              <a:t>toi louange et gloire éternellement!</a:t>
            </a:r>
          </a:p>
          <a:p>
            <a:pPr marL="358775" lvl="0" indent="-358775">
              <a:defRPr/>
            </a:pPr>
            <a:endParaRPr lang="fr-FR" sz="1600" i="0" dirty="0">
              <a:solidFill>
                <a:srgbClr val="FFFFFF"/>
              </a:solidFill>
            </a:endParaRPr>
          </a:p>
          <a:p>
            <a:pPr lvl="0">
              <a:defRPr/>
            </a:pPr>
            <a:r>
              <a:rPr lang="fr-FR" sz="3200" b="1" dirty="0">
                <a:solidFill>
                  <a:srgbClr val="FFFF00"/>
                </a:solidFill>
              </a:rPr>
              <a:t>Dieu Saint, Dieu Fort, </a:t>
            </a:r>
            <a:endParaRPr lang="fr-FR" sz="3200" b="1" dirty="0" smtClean="0">
              <a:solidFill>
                <a:srgbClr val="FFFF00"/>
              </a:solidFill>
            </a:endParaRPr>
          </a:p>
          <a:p>
            <a:pPr lvl="0"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Dieu </a:t>
            </a:r>
            <a:r>
              <a:rPr lang="fr-FR" sz="3200" b="1" dirty="0">
                <a:solidFill>
                  <a:srgbClr val="FFFF00"/>
                </a:solidFill>
              </a:rPr>
              <a:t>immortel, à toi la gloire!</a:t>
            </a:r>
            <a:endParaRPr lang="fr-FR" sz="3200" b="1" dirty="0">
              <a:solidFill>
                <a:srgbClr val="FFFF00"/>
              </a:solidFill>
            </a:endParaRP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50825" y="44624"/>
            <a:ext cx="87137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>
              <a:spcBef>
                <a:spcPct val="50000"/>
              </a:spcBef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la Parole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Cantique </a:t>
            </a:r>
            <a:r>
              <a:rPr lang="pl-PL" sz="2000" i="0" dirty="0">
                <a:solidFill>
                  <a:srgbClr val="99CCFF"/>
                </a:solidFill>
                <a:latin typeface="Comic Sans MS" pitchFamily="66" charset="0"/>
              </a:rPr>
              <a:t>(Dn 3, 52, 53, 54, 55, 56</a:t>
            </a:r>
            <a:r>
              <a:rPr lang="pl-PL" sz="2000" i="0" dirty="0" smtClean="0">
                <a:solidFill>
                  <a:srgbClr val="99CCFF"/>
                </a:solidFill>
                <a:latin typeface="Comic Sans MS" pitchFamily="66" charset="0"/>
              </a:rPr>
              <a:t>)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88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0" y="620688"/>
            <a:ext cx="9144000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8775" lvl="0" indent="-358775">
              <a:buFont typeface="+mj-lt"/>
              <a:buAutoNum type="arabicPeriod" startAt="2"/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Béni </a:t>
            </a:r>
            <a:r>
              <a:rPr lang="fr-FR" sz="3200" i="0" dirty="0">
                <a:solidFill>
                  <a:srgbClr val="FFFFFF"/>
                </a:solidFill>
              </a:rPr>
              <a:t>sois-tu toi qui sondes les abîmes:</a:t>
            </a:r>
          </a:p>
          <a:p>
            <a:pPr marL="358775" lvl="0" indent="-358775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à </a:t>
            </a:r>
            <a:r>
              <a:rPr lang="fr-FR" sz="3200" i="0" dirty="0">
                <a:solidFill>
                  <a:srgbClr val="FFFFFF"/>
                </a:solidFill>
              </a:rPr>
              <a:t>toi louange et gloire éternellement!</a:t>
            </a:r>
          </a:p>
          <a:p>
            <a:pPr marL="358775" lvl="0" indent="-358775">
              <a:spcBef>
                <a:spcPts val="120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Toi </a:t>
            </a:r>
            <a:r>
              <a:rPr lang="fr-FR" sz="3200" i="0" dirty="0">
                <a:solidFill>
                  <a:srgbClr val="FFFFFF"/>
                </a:solidFill>
              </a:rPr>
              <a:t>qui sièges au-dessus des </a:t>
            </a:r>
            <a:r>
              <a:rPr lang="fr-FR" sz="3200" i="0" dirty="0" err="1">
                <a:solidFill>
                  <a:srgbClr val="FFFFFF"/>
                </a:solidFill>
              </a:rPr>
              <a:t>Kéroubim</a:t>
            </a:r>
            <a:r>
              <a:rPr lang="fr-FR" sz="3200" i="0" dirty="0">
                <a:solidFill>
                  <a:srgbClr val="FFFFFF"/>
                </a:solidFill>
              </a:rPr>
              <a:t>:</a:t>
            </a:r>
          </a:p>
          <a:p>
            <a:pPr marL="358775" lvl="0" indent="-358775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à </a:t>
            </a:r>
            <a:r>
              <a:rPr lang="fr-FR" sz="3200" i="0" dirty="0">
                <a:solidFill>
                  <a:srgbClr val="FFFFFF"/>
                </a:solidFill>
              </a:rPr>
              <a:t>toi louange et gloire éternellement!</a:t>
            </a:r>
          </a:p>
          <a:p>
            <a:pPr marL="358775" lvl="0" indent="-358775">
              <a:spcBef>
                <a:spcPts val="120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Béni </a:t>
            </a:r>
            <a:r>
              <a:rPr lang="fr-FR" sz="3200" i="0" dirty="0">
                <a:solidFill>
                  <a:srgbClr val="FFFFFF"/>
                </a:solidFill>
              </a:rPr>
              <a:t>sois-tu au firmament dans le ciel:</a:t>
            </a:r>
          </a:p>
          <a:p>
            <a:pPr marL="358775" lvl="0" indent="-358775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à </a:t>
            </a:r>
            <a:r>
              <a:rPr lang="fr-FR" sz="3200" i="0" dirty="0">
                <a:solidFill>
                  <a:srgbClr val="FFFFFF"/>
                </a:solidFill>
              </a:rPr>
              <a:t>toi louange et gloire éternellement!</a:t>
            </a:r>
          </a:p>
          <a:p>
            <a:pPr marL="358775" lvl="0" indent="-358775">
              <a:spcBef>
                <a:spcPts val="120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Toutes </a:t>
            </a:r>
            <a:r>
              <a:rPr lang="fr-FR" sz="3200" i="0" dirty="0">
                <a:solidFill>
                  <a:srgbClr val="FFFFFF"/>
                </a:solidFill>
              </a:rPr>
              <a:t>les œuvres du Seigneur, bénissez-le:</a:t>
            </a:r>
          </a:p>
          <a:p>
            <a:pPr marL="358775" lvl="0" indent="-358775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à </a:t>
            </a:r>
            <a:r>
              <a:rPr lang="fr-FR" sz="3200" i="0" dirty="0">
                <a:solidFill>
                  <a:srgbClr val="FFFFFF"/>
                </a:solidFill>
              </a:rPr>
              <a:t>toi louange et gloire éternellement!</a:t>
            </a:r>
          </a:p>
          <a:p>
            <a:pPr marL="358775" lvl="0" indent="-358775">
              <a:defRPr/>
            </a:pPr>
            <a:endParaRPr lang="fr-FR" sz="1600" i="0" dirty="0">
              <a:solidFill>
                <a:srgbClr val="FFFFFF"/>
              </a:solidFill>
            </a:endParaRPr>
          </a:p>
          <a:p>
            <a:pPr lvl="0">
              <a:defRPr/>
            </a:pPr>
            <a:r>
              <a:rPr lang="fr-FR" sz="3200" b="1" dirty="0">
                <a:solidFill>
                  <a:srgbClr val="FFFF00"/>
                </a:solidFill>
              </a:rPr>
              <a:t>Dieu Saint, Dieu Fort, </a:t>
            </a:r>
            <a:endParaRPr lang="fr-FR" sz="3200" b="1" dirty="0" smtClean="0">
              <a:solidFill>
                <a:srgbClr val="FFFF00"/>
              </a:solidFill>
            </a:endParaRPr>
          </a:p>
          <a:p>
            <a:pPr lvl="0"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Dieu </a:t>
            </a:r>
            <a:r>
              <a:rPr lang="fr-FR" sz="3200" b="1" dirty="0">
                <a:solidFill>
                  <a:srgbClr val="FFFF00"/>
                </a:solidFill>
              </a:rPr>
              <a:t>immortel, à toi la gloire!</a:t>
            </a:r>
            <a:endParaRPr lang="fr-FR" sz="3200" b="1" dirty="0">
              <a:solidFill>
                <a:srgbClr val="FFFF00"/>
              </a:solidFill>
            </a:endParaRP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50825" y="44624"/>
            <a:ext cx="87137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>
              <a:spcBef>
                <a:spcPct val="50000"/>
              </a:spcBef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la Parole 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Cantique </a:t>
            </a:r>
            <a:r>
              <a:rPr lang="pl-PL" sz="2000" i="0" dirty="0">
                <a:solidFill>
                  <a:srgbClr val="99CCFF"/>
                </a:solidFill>
                <a:latin typeface="Comic Sans MS" pitchFamily="66" charset="0"/>
              </a:rPr>
              <a:t>(Dn 3, 52, 53, 54, 55, 56</a:t>
            </a:r>
            <a:r>
              <a:rPr lang="pl-PL" sz="2000" i="0" dirty="0" smtClean="0">
                <a:solidFill>
                  <a:srgbClr val="99CCFF"/>
                </a:solidFill>
                <a:latin typeface="Comic Sans MS" pitchFamily="66" charset="0"/>
              </a:rPr>
              <a:t>)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359" y="5805264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371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5465</TotalTime>
  <Words>207</Words>
  <Application>Microsoft Office PowerPoint</Application>
  <PresentationFormat>Affichage à l'écran (4:3)</PresentationFormat>
  <Paragraphs>26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Comic Sans MS</vt:lpstr>
      <vt:lpstr>Modèle par défaut</vt:lpstr>
      <vt:lpstr>1_Modèle par défaut</vt:lpstr>
      <vt:lpstr>3_Modèle par défaut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675</cp:revision>
  <cp:lastPrinted>2017-10-06T11:59:14Z</cp:lastPrinted>
  <dcterms:created xsi:type="dcterms:W3CDTF">2009-10-17T16:00:12Z</dcterms:created>
  <dcterms:modified xsi:type="dcterms:W3CDTF">2023-05-14T20:50:04Z</dcterms:modified>
</cp:coreProperties>
</file>