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4"/>
  </p:notesMasterIdLst>
  <p:handoutMasterIdLst>
    <p:handoutMasterId r:id="rId5"/>
  </p:handoutMasterIdLst>
  <p:sldIdLst>
    <p:sldId id="659" r:id="rId2"/>
    <p:sldId id="662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87" d="100"/>
          <a:sy n="87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967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1</a:t>
            </a:r>
            <a:r>
              <a:rPr lang="fr-FR" sz="3200" i="0" dirty="0">
                <a:solidFill>
                  <a:schemeClr val="bg1"/>
                </a:solidFill>
              </a:rPr>
              <a:t>.	</a:t>
            </a:r>
            <a:r>
              <a:rPr lang="fr-FR" sz="3200" i="0" dirty="0">
                <a:solidFill>
                  <a:schemeClr val="bg1"/>
                </a:solidFill>
              </a:rPr>
              <a:t>Seigneur Jésus, tu nous as dit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Je </a:t>
            </a:r>
            <a:r>
              <a:rPr lang="fr-FR" sz="3200" i="0" dirty="0">
                <a:solidFill>
                  <a:schemeClr val="bg1"/>
                </a:solidFill>
              </a:rPr>
              <a:t>vous laisse un commandement nouveau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Mes </a:t>
            </a:r>
            <a:r>
              <a:rPr lang="fr-FR" sz="3200" i="0" dirty="0">
                <a:solidFill>
                  <a:schemeClr val="bg1"/>
                </a:solidFill>
              </a:rPr>
              <a:t>amis, aimez-vous les uns les autres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Écoutez </a:t>
            </a:r>
            <a:r>
              <a:rPr lang="fr-FR" sz="3200" i="0" dirty="0">
                <a:solidFill>
                  <a:schemeClr val="bg1"/>
                </a:solidFill>
              </a:rPr>
              <a:t>mes paroles et vous </a:t>
            </a:r>
            <a:r>
              <a:rPr lang="fr-FR" sz="3200" i="0" dirty="0" smtClean="0">
                <a:solidFill>
                  <a:schemeClr val="bg1"/>
                </a:solidFill>
              </a:rPr>
              <a:t>vivrez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100" i="0" dirty="0">
              <a:solidFill>
                <a:schemeClr val="bg1"/>
              </a:solidFill>
            </a:endParaRPr>
          </a:p>
          <a:p>
            <a:pPr marL="358775" indent="-358775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fr-FR" sz="3200" i="0" dirty="0">
                <a:solidFill>
                  <a:schemeClr val="bg1"/>
                </a:solidFill>
              </a:rPr>
              <a:t>Devant la haine, le mépris, la guerre</a:t>
            </a: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Devant </a:t>
            </a:r>
            <a:r>
              <a:rPr lang="fr-FR" sz="3200" i="0" dirty="0">
                <a:solidFill>
                  <a:schemeClr val="bg1"/>
                </a:solidFill>
              </a:rPr>
              <a:t>les injustices, les détresses</a:t>
            </a: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Au </a:t>
            </a:r>
            <a:r>
              <a:rPr lang="fr-FR" sz="3200" i="0" dirty="0">
                <a:solidFill>
                  <a:schemeClr val="bg1"/>
                </a:solidFill>
              </a:rPr>
              <a:t>milieu de notre indifférence</a:t>
            </a: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Ô </a:t>
            </a:r>
            <a:r>
              <a:rPr lang="fr-FR" sz="3200" i="0" dirty="0">
                <a:solidFill>
                  <a:schemeClr val="bg1"/>
                </a:solidFill>
              </a:rPr>
              <a:t>Jésus, rappelle-nous ta </a:t>
            </a:r>
            <a:r>
              <a:rPr lang="fr-FR" sz="3200" i="0" dirty="0" smtClean="0">
                <a:solidFill>
                  <a:schemeClr val="bg1"/>
                </a:solidFill>
              </a:rPr>
              <a:t>parole</a:t>
            </a:r>
          </a:p>
          <a:p>
            <a:pPr lvl="0">
              <a:spcBef>
                <a:spcPts val="60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Fais-nous semer ton évangile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Fais de nous des artisans d'unité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Fais de nous des témoins de ton pardon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À l'image de ton amour</a:t>
            </a:r>
          </a:p>
          <a:p>
            <a:pPr marL="358775" indent="-358775">
              <a:spcBef>
                <a:spcPts val="0"/>
              </a:spcBef>
              <a:defRPr/>
            </a:pP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l’Eucharistie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Offertoire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1. Tu as versé ton sang sur une croix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Pour </a:t>
            </a:r>
            <a:r>
              <a:rPr lang="fr-FR" sz="3200" i="0" dirty="0">
                <a:solidFill>
                  <a:srgbClr val="FFFFFF"/>
                </a:solidFill>
              </a:rPr>
              <a:t>tous les hommes de toutes les races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Apprends-nous </a:t>
            </a:r>
            <a:r>
              <a:rPr lang="fr-FR" sz="3200" i="0" dirty="0">
                <a:solidFill>
                  <a:srgbClr val="FFFFFF"/>
                </a:solidFill>
              </a:rPr>
              <a:t>à nous réconcilier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Car nous </a:t>
            </a:r>
            <a:r>
              <a:rPr lang="fr-FR" sz="3200" i="0" dirty="0">
                <a:solidFill>
                  <a:srgbClr val="FFFFFF"/>
                </a:solidFill>
              </a:rPr>
              <a:t>sommes tous enfants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	</a:t>
            </a:r>
            <a:r>
              <a:rPr lang="fr-FR" sz="3200" i="0" dirty="0" smtClean="0">
                <a:solidFill>
                  <a:srgbClr val="FFFFFF"/>
                </a:solidFill>
              </a:rPr>
              <a:t>						d'un </a:t>
            </a:r>
            <a:r>
              <a:rPr lang="fr-FR" sz="3200" i="0" dirty="0">
                <a:solidFill>
                  <a:srgbClr val="FFFFFF"/>
                </a:solidFill>
              </a:rPr>
              <a:t>même P</a:t>
            </a:r>
            <a:r>
              <a:rPr lang="fr-FR" sz="3200" i="0" dirty="0" smtClean="0">
                <a:solidFill>
                  <a:srgbClr val="FFFFFF"/>
                </a:solidFill>
              </a:rPr>
              <a:t>ère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3200" b="1" i="0" dirty="0">
              <a:solidFill>
                <a:srgbClr val="FFFFFF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Fais-nous </a:t>
            </a:r>
            <a:r>
              <a:rPr lang="fr-FR" sz="3200" b="1" dirty="0">
                <a:solidFill>
                  <a:srgbClr val="FFFF00"/>
                </a:solidFill>
              </a:rPr>
              <a:t>semer ton évangile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Fais de nous des artisans d'unité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Fais de nous des témoins de ton pardon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À l'image de ton </a:t>
            </a:r>
            <a:r>
              <a:rPr lang="fr-FR" sz="3200" b="1" dirty="0" smtClean="0">
                <a:solidFill>
                  <a:srgbClr val="FFFF00"/>
                </a:solidFill>
              </a:rPr>
              <a:t>amour</a:t>
            </a:r>
            <a:endParaRPr lang="fr-FR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1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5422</TotalTime>
  <Words>160</Words>
  <Application>Microsoft Office PowerPoint</Application>
  <PresentationFormat>Affichage à l'écran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6_Modèle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666</cp:revision>
  <cp:lastPrinted>2017-10-06T11:59:14Z</cp:lastPrinted>
  <dcterms:created xsi:type="dcterms:W3CDTF">2009-10-17T16:00:12Z</dcterms:created>
  <dcterms:modified xsi:type="dcterms:W3CDTF">2022-05-05T21:13:14Z</dcterms:modified>
</cp:coreProperties>
</file>